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</p:sldIdLst>
  <p:sldSz cx="18288000" cy="10287000"/>
  <p:notesSz cx="6858000" cy="9144000"/>
  <p:embeddedFontLst>
    <p:embeddedFont>
      <p:font typeface="Montserrat Bold" charset="1" panose="00000800000000000000"/>
      <p:regular r:id="rId7"/>
    </p:embeddedFont>
    <p:embeddedFont>
      <p:font typeface="Montserrat" charset="1" panose="00000500000000000000"/>
      <p:regular r:id="rId8"/>
    </p:embeddedFont>
    <p:embeddedFont>
      <p:font typeface="Montserrat Bold Italics" charset="1" panose="00000800000000000000"/>
      <p:regular r:id="rId9"/>
    </p:embeddedFont>
    <p:embeddedFont>
      <p:font typeface="Boulder" charset="1" panose="00000000000000000000"/>
      <p:regular r:id="rId1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png" Type="http://schemas.openxmlformats.org/officeDocument/2006/relationships/image"/><Relationship Id="rId12" Target="../media/image11.png" Type="http://schemas.openxmlformats.org/officeDocument/2006/relationships/image"/><Relationship Id="rId13" Target="../media/image12.png" Type="http://schemas.openxmlformats.org/officeDocument/2006/relationships/image"/><Relationship Id="rId14" Target="../media/image13.svg" Type="http://schemas.openxmlformats.org/officeDocument/2006/relationships/image"/><Relationship Id="rId15" Target="../media/image14.png" Type="http://schemas.openxmlformats.org/officeDocument/2006/relationships/image"/><Relationship Id="rId16" Target="../media/image15.png" Type="http://schemas.openxmlformats.org/officeDocument/2006/relationships/image"/><Relationship Id="rId17" Target="../media/image16.png" Type="http://schemas.openxmlformats.org/officeDocument/2006/relationships/image"/><Relationship Id="rId18" Target="../media/image17.png" Type="http://schemas.openxmlformats.org/officeDocument/2006/relationships/image"/><Relationship Id="rId19" Target="../media/image18.png" Type="http://schemas.openxmlformats.org/officeDocument/2006/relationships/image"/><Relationship Id="rId2" Target="../media/image1.jpeg" Type="http://schemas.openxmlformats.org/officeDocument/2006/relationships/image"/><Relationship Id="rId20" Target="../media/image19.png" Type="http://schemas.openxmlformats.org/officeDocument/2006/relationships/image"/><Relationship Id="rId21" Target="../media/image20.png" Type="http://schemas.openxmlformats.org/officeDocument/2006/relationships/image"/><Relationship Id="rId22" Target="../media/image21.png" Type="http://schemas.openxmlformats.org/officeDocument/2006/relationships/image"/><Relationship Id="rId23" Target="../media/image22.png" Type="http://schemas.openxmlformats.org/officeDocument/2006/relationships/image"/><Relationship Id="rId24" Target="../media/image23.png" Type="http://schemas.openxmlformats.org/officeDocument/2006/relationships/image"/><Relationship Id="rId25" Target="../media/image24.png" Type="http://schemas.openxmlformats.org/officeDocument/2006/relationships/image"/><Relationship Id="rId26" Target="../media/image25.png" Type="http://schemas.openxmlformats.org/officeDocument/2006/relationships/image"/><Relationship Id="rId27" Target="../media/image26.png" Type="http://schemas.openxmlformats.org/officeDocument/2006/relationships/image"/><Relationship Id="rId28" Target="../media/image27.svg" Type="http://schemas.openxmlformats.org/officeDocument/2006/relationships/image"/><Relationship Id="rId29" Target="../media/image28.png" Type="http://schemas.openxmlformats.org/officeDocument/2006/relationships/image"/><Relationship Id="rId3" Target="../media/image2.png" Type="http://schemas.openxmlformats.org/officeDocument/2006/relationships/image"/><Relationship Id="rId30" Target="../media/image29.svg" Type="http://schemas.openxmlformats.org/officeDocument/2006/relationships/image"/><Relationship Id="rId31" Target="../media/image30.png" Type="http://schemas.openxmlformats.org/officeDocument/2006/relationships/image"/><Relationship Id="rId32" Target="../media/image31.svg" Type="http://schemas.openxmlformats.org/officeDocument/2006/relationships/image"/><Relationship Id="rId33" Target="../media/image32.png" Type="http://schemas.openxmlformats.org/officeDocument/2006/relationships/image"/><Relationship Id="rId34" Target="../media/image33.svg" Type="http://schemas.openxmlformats.org/officeDocument/2006/relationships/image"/><Relationship Id="rId35" Target="../media/image34.png" Type="http://schemas.openxmlformats.org/officeDocument/2006/relationships/image"/><Relationship Id="rId36" Target="../media/image35.svg" Type="http://schemas.openxmlformats.org/officeDocument/2006/relationships/image"/><Relationship Id="rId37" Target="../media/image36.png" Type="http://schemas.openxmlformats.org/officeDocument/2006/relationships/image"/><Relationship Id="rId38" Target="../media/image37.svg" Type="http://schemas.openxmlformats.org/officeDocument/2006/relationships/image"/><Relationship Id="rId39" Target="../media/image38.png" Type="http://schemas.openxmlformats.org/officeDocument/2006/relationships/image"/><Relationship Id="rId4" Target="../media/image3.png" Type="http://schemas.openxmlformats.org/officeDocument/2006/relationships/image"/><Relationship Id="rId40" Target="../media/image39.png" Type="http://schemas.openxmlformats.org/officeDocument/2006/relationships/image"/><Relationship Id="rId41" Target="../media/image40.sv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742000">
            <a:off x="3117752" y="-4466139"/>
            <a:ext cx="12052496" cy="19219279"/>
          </a:xfrm>
          <a:custGeom>
            <a:avLst/>
            <a:gdLst/>
            <a:ahLst/>
            <a:cxnLst/>
            <a:rect r="r" b="b" t="t" l="l"/>
            <a:pathLst>
              <a:path h="19219279" w="12052496">
                <a:moveTo>
                  <a:pt x="1816359" y="19219278"/>
                </a:moveTo>
                <a:lnTo>
                  <a:pt x="0" y="1021702"/>
                </a:lnTo>
                <a:lnTo>
                  <a:pt x="10236137" y="0"/>
                </a:lnTo>
                <a:lnTo>
                  <a:pt x="12052496" y="18197576"/>
                </a:lnTo>
                <a:lnTo>
                  <a:pt x="1816359" y="19219278"/>
                </a:lnTo>
                <a:close/>
              </a:path>
            </a:pathLst>
          </a:custGeom>
          <a:blipFill>
            <a:blip r:embed="rId2"/>
            <a:stretch>
              <a:fillRect l="-51868" t="-39019" r="-42336" b="-43661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05609" y="1612519"/>
            <a:ext cx="17876782" cy="6953561"/>
            <a:chOff x="0" y="0"/>
            <a:chExt cx="4708288" cy="183139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708288" cy="1831391"/>
            </a:xfrm>
            <a:custGeom>
              <a:avLst/>
              <a:gdLst/>
              <a:ahLst/>
              <a:cxnLst/>
              <a:rect r="r" b="b" t="t" l="l"/>
              <a:pathLst>
                <a:path h="1831391" w="4708288">
                  <a:moveTo>
                    <a:pt x="22087" y="0"/>
                  </a:moveTo>
                  <a:lnTo>
                    <a:pt x="4686202" y="0"/>
                  </a:lnTo>
                  <a:cubicBezTo>
                    <a:pt x="4692059" y="0"/>
                    <a:pt x="4697677" y="2327"/>
                    <a:pt x="4701819" y="6469"/>
                  </a:cubicBezTo>
                  <a:cubicBezTo>
                    <a:pt x="4705961" y="10611"/>
                    <a:pt x="4708288" y="16229"/>
                    <a:pt x="4708288" y="22087"/>
                  </a:cubicBezTo>
                  <a:lnTo>
                    <a:pt x="4708288" y="1809304"/>
                  </a:lnTo>
                  <a:cubicBezTo>
                    <a:pt x="4708288" y="1821502"/>
                    <a:pt x="4698400" y="1831391"/>
                    <a:pt x="4686202" y="1831391"/>
                  </a:cubicBezTo>
                  <a:lnTo>
                    <a:pt x="22087" y="1831391"/>
                  </a:lnTo>
                  <a:cubicBezTo>
                    <a:pt x="16229" y="1831391"/>
                    <a:pt x="10611" y="1829064"/>
                    <a:pt x="6469" y="1824922"/>
                  </a:cubicBezTo>
                  <a:cubicBezTo>
                    <a:pt x="2327" y="1820780"/>
                    <a:pt x="0" y="1815162"/>
                    <a:pt x="0" y="1809304"/>
                  </a:cubicBezTo>
                  <a:lnTo>
                    <a:pt x="0" y="22087"/>
                  </a:lnTo>
                  <a:cubicBezTo>
                    <a:pt x="0" y="16229"/>
                    <a:pt x="2327" y="10611"/>
                    <a:pt x="6469" y="6469"/>
                  </a:cubicBezTo>
                  <a:cubicBezTo>
                    <a:pt x="10611" y="2327"/>
                    <a:pt x="16229" y="0"/>
                    <a:pt x="22087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C46297"/>
              </a:solidFill>
              <a:prstDash val="lgDash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708288" cy="18694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76355" y="8818684"/>
            <a:ext cx="11413300" cy="1273383"/>
            <a:chOff x="0" y="0"/>
            <a:chExt cx="2995247" cy="33418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995247" cy="334180"/>
            </a:xfrm>
            <a:custGeom>
              <a:avLst/>
              <a:gdLst/>
              <a:ahLst/>
              <a:cxnLst/>
              <a:rect r="r" b="b" t="t" l="l"/>
              <a:pathLst>
                <a:path h="334180" w="2995247">
                  <a:moveTo>
                    <a:pt x="0" y="0"/>
                  </a:moveTo>
                  <a:lnTo>
                    <a:pt x="2995247" y="0"/>
                  </a:lnTo>
                  <a:lnTo>
                    <a:pt x="2995247" y="334180"/>
                  </a:lnTo>
                  <a:lnTo>
                    <a:pt x="0" y="334180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CE51A2"/>
              </a:solidFill>
              <a:prstDash val="lgDash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19050"/>
              <a:ext cx="2995247" cy="315130"/>
            </a:xfrm>
            <a:prstGeom prst="rect">
              <a:avLst/>
            </a:prstGeom>
          </p:spPr>
          <p:txBody>
            <a:bodyPr anchor="ctr" rtlCol="false" tIns="40010" lIns="40010" bIns="40010" rIns="40010"/>
            <a:lstStyle/>
            <a:p>
              <a:pPr algn="ctr">
                <a:lnSpc>
                  <a:spcPts val="2875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4252564" y="707037"/>
            <a:ext cx="13651415" cy="816012"/>
            <a:chOff x="0" y="0"/>
            <a:chExt cx="3718706" cy="22228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718706" cy="222285"/>
            </a:xfrm>
            <a:custGeom>
              <a:avLst/>
              <a:gdLst/>
              <a:ahLst/>
              <a:cxnLst/>
              <a:rect r="r" b="b" t="t" l="l"/>
              <a:pathLst>
                <a:path h="222285" w="3718706">
                  <a:moveTo>
                    <a:pt x="0" y="0"/>
                  </a:moveTo>
                  <a:lnTo>
                    <a:pt x="3718706" y="0"/>
                  </a:lnTo>
                  <a:lnTo>
                    <a:pt x="3718706" y="222285"/>
                  </a:lnTo>
                  <a:lnTo>
                    <a:pt x="0" y="222285"/>
                  </a:lnTo>
                  <a:close/>
                </a:path>
              </a:pathLst>
            </a:custGeom>
            <a:solidFill>
              <a:srgbClr val="F9E2E6"/>
            </a:solidFill>
            <a:ln w="19050" cap="sq">
              <a:solidFill>
                <a:srgbClr val="B03970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19050"/>
              <a:ext cx="3718706" cy="2032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4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214928" y="707037"/>
            <a:ext cx="9987920" cy="816012"/>
            <a:chOff x="0" y="0"/>
            <a:chExt cx="2720754" cy="222285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720754" cy="222285"/>
            </a:xfrm>
            <a:custGeom>
              <a:avLst/>
              <a:gdLst/>
              <a:ahLst/>
              <a:cxnLst/>
              <a:rect r="r" b="b" t="t" l="l"/>
              <a:pathLst>
                <a:path h="222285" w="2720754">
                  <a:moveTo>
                    <a:pt x="0" y="0"/>
                  </a:moveTo>
                  <a:lnTo>
                    <a:pt x="2720754" y="0"/>
                  </a:lnTo>
                  <a:lnTo>
                    <a:pt x="2720754" y="222285"/>
                  </a:lnTo>
                  <a:lnTo>
                    <a:pt x="0" y="222285"/>
                  </a:lnTo>
                  <a:close/>
                </a:path>
              </a:pathLst>
            </a:custGeom>
            <a:solidFill>
              <a:srgbClr val="F6CAD3"/>
            </a:solidFill>
            <a:ln w="19050" cap="sq">
              <a:solidFill>
                <a:srgbClr val="B03970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19050"/>
              <a:ext cx="2720754" cy="2032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4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214928" y="707037"/>
            <a:ext cx="3138607" cy="816012"/>
            <a:chOff x="0" y="0"/>
            <a:chExt cx="854970" cy="222285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54970" cy="222285"/>
            </a:xfrm>
            <a:custGeom>
              <a:avLst/>
              <a:gdLst/>
              <a:ahLst/>
              <a:cxnLst/>
              <a:rect r="r" b="b" t="t" l="l"/>
              <a:pathLst>
                <a:path h="222285" w="854970">
                  <a:moveTo>
                    <a:pt x="0" y="0"/>
                  </a:moveTo>
                  <a:lnTo>
                    <a:pt x="854970" y="0"/>
                  </a:lnTo>
                  <a:lnTo>
                    <a:pt x="854970" y="222285"/>
                  </a:lnTo>
                  <a:lnTo>
                    <a:pt x="0" y="222285"/>
                  </a:lnTo>
                  <a:close/>
                </a:path>
              </a:pathLst>
            </a:custGeom>
            <a:solidFill>
              <a:srgbClr val="C87AA6"/>
            </a:solidFill>
            <a:ln w="19050" cap="sq">
              <a:solidFill>
                <a:srgbClr val="B03970"/>
              </a:soli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19050"/>
              <a:ext cx="854970" cy="2032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4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1787684" y="8827325"/>
            <a:ext cx="6304026" cy="1264742"/>
            <a:chOff x="0" y="0"/>
            <a:chExt cx="1654396" cy="331912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654396" cy="331912"/>
            </a:xfrm>
            <a:custGeom>
              <a:avLst/>
              <a:gdLst/>
              <a:ahLst/>
              <a:cxnLst/>
              <a:rect r="r" b="b" t="t" l="l"/>
              <a:pathLst>
                <a:path h="331912" w="1654396">
                  <a:moveTo>
                    <a:pt x="0" y="0"/>
                  </a:moveTo>
                  <a:lnTo>
                    <a:pt x="1654396" y="0"/>
                  </a:lnTo>
                  <a:lnTo>
                    <a:pt x="1654396" y="331912"/>
                  </a:lnTo>
                  <a:lnTo>
                    <a:pt x="0" y="331912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CE51A2"/>
              </a:solidFill>
              <a:prstDash val="lgDash"/>
              <a:miter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0" y="19050"/>
              <a:ext cx="1654396" cy="312862"/>
            </a:xfrm>
            <a:prstGeom prst="rect">
              <a:avLst/>
            </a:prstGeom>
          </p:spPr>
          <p:txBody>
            <a:bodyPr anchor="ctr" rtlCol="false" tIns="40010" lIns="40010" bIns="40010" rIns="40010"/>
            <a:lstStyle/>
            <a:p>
              <a:pPr algn="ctr">
                <a:lnSpc>
                  <a:spcPts val="2875"/>
                </a:lnSpc>
              </a:pP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6773935" y="1053719"/>
            <a:ext cx="17625091" cy="415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b="true" sz="2500">
                <a:solidFill>
                  <a:srgbClr val="A5006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TIÊU THẬT ĐI</a:t>
            </a:r>
          </a:p>
        </p:txBody>
      </p:sp>
      <p:grpSp>
        <p:nvGrpSpPr>
          <p:cNvPr name="Group 22" id="22"/>
          <p:cNvGrpSpPr/>
          <p:nvPr/>
        </p:nvGrpSpPr>
        <p:grpSpPr>
          <a:xfrm rot="0">
            <a:off x="0" y="-66272"/>
            <a:ext cx="813748" cy="694950"/>
            <a:chOff x="0" y="0"/>
            <a:chExt cx="214320" cy="183032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214320" cy="183032"/>
            </a:xfrm>
            <a:custGeom>
              <a:avLst/>
              <a:gdLst/>
              <a:ahLst/>
              <a:cxnLst/>
              <a:rect r="r" b="b" t="t" l="l"/>
              <a:pathLst>
                <a:path h="183032" w="214320">
                  <a:moveTo>
                    <a:pt x="0" y="0"/>
                  </a:moveTo>
                  <a:lnTo>
                    <a:pt x="214320" y="0"/>
                  </a:lnTo>
                  <a:lnTo>
                    <a:pt x="214320" y="183032"/>
                  </a:lnTo>
                  <a:lnTo>
                    <a:pt x="0" y="183032"/>
                  </a:lnTo>
                  <a:close/>
                </a:path>
              </a:pathLst>
            </a:custGeom>
            <a:solidFill>
              <a:srgbClr val="FFACCF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38100"/>
              <a:ext cx="214320" cy="2211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192253" y="151261"/>
            <a:ext cx="383369" cy="259883"/>
            <a:chOff x="0" y="0"/>
            <a:chExt cx="511159" cy="346511"/>
          </a:xfrm>
        </p:grpSpPr>
        <p:sp>
          <p:nvSpPr>
            <p:cNvPr name="AutoShape 26" id="26"/>
            <p:cNvSpPr/>
            <p:nvPr/>
          </p:nvSpPr>
          <p:spPr>
            <a:xfrm>
              <a:off x="0" y="25400"/>
              <a:ext cx="511159" cy="0"/>
            </a:xfrm>
            <a:prstGeom prst="line">
              <a:avLst/>
            </a:prstGeom>
            <a:ln cap="flat" w="50800">
              <a:solidFill>
                <a:srgbClr val="B0397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27" id="27"/>
            <p:cNvSpPr/>
            <p:nvPr/>
          </p:nvSpPr>
          <p:spPr>
            <a:xfrm>
              <a:off x="0" y="173256"/>
              <a:ext cx="511159" cy="0"/>
            </a:xfrm>
            <a:prstGeom prst="line">
              <a:avLst/>
            </a:prstGeom>
            <a:ln cap="flat" w="50800">
              <a:solidFill>
                <a:srgbClr val="B0397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28" id="28"/>
            <p:cNvSpPr/>
            <p:nvPr/>
          </p:nvSpPr>
          <p:spPr>
            <a:xfrm>
              <a:off x="0" y="321111"/>
              <a:ext cx="511159" cy="0"/>
            </a:xfrm>
            <a:prstGeom prst="line">
              <a:avLst/>
            </a:prstGeom>
            <a:ln cap="flat" w="50800">
              <a:solidFill>
                <a:srgbClr val="B03970"/>
              </a:solidFill>
              <a:prstDash val="solid"/>
              <a:headEnd type="none" len="sm" w="sm"/>
              <a:tailEnd type="none" len="sm" w="sm"/>
            </a:ln>
          </p:spPr>
        </p:sp>
      </p:grpSp>
      <p:grpSp>
        <p:nvGrpSpPr>
          <p:cNvPr name="Group 29" id="29"/>
          <p:cNvGrpSpPr/>
          <p:nvPr/>
        </p:nvGrpSpPr>
        <p:grpSpPr>
          <a:xfrm rot="0">
            <a:off x="10298098" y="-78521"/>
            <a:ext cx="3119969" cy="719447"/>
            <a:chOff x="0" y="0"/>
            <a:chExt cx="821720" cy="189484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821720" cy="189484"/>
            </a:xfrm>
            <a:custGeom>
              <a:avLst/>
              <a:gdLst/>
              <a:ahLst/>
              <a:cxnLst/>
              <a:rect r="r" b="b" t="t" l="l"/>
              <a:pathLst>
                <a:path h="189484" w="821720">
                  <a:moveTo>
                    <a:pt x="0" y="0"/>
                  </a:moveTo>
                  <a:lnTo>
                    <a:pt x="821720" y="0"/>
                  </a:lnTo>
                  <a:lnTo>
                    <a:pt x="821720" y="189484"/>
                  </a:lnTo>
                  <a:lnTo>
                    <a:pt x="0" y="189484"/>
                  </a:lnTo>
                  <a:close/>
                </a:path>
              </a:pathLst>
            </a:custGeom>
            <a:solidFill>
              <a:srgbClr val="FDD0DC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38100"/>
              <a:ext cx="821720" cy="2275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32" id="32"/>
          <p:cNvSpPr/>
          <p:nvPr/>
        </p:nvSpPr>
        <p:spPr>
          <a:xfrm flipH="false" flipV="false" rot="0">
            <a:off x="-187291" y="745726"/>
            <a:ext cx="1525828" cy="1399518"/>
          </a:xfrm>
          <a:custGeom>
            <a:avLst/>
            <a:gdLst/>
            <a:ahLst/>
            <a:cxnLst/>
            <a:rect r="r" b="b" t="t" l="l"/>
            <a:pathLst>
              <a:path h="1399518" w="1525828">
                <a:moveTo>
                  <a:pt x="0" y="0"/>
                </a:moveTo>
                <a:lnTo>
                  <a:pt x="1525828" y="0"/>
                </a:lnTo>
                <a:lnTo>
                  <a:pt x="1525828" y="1399517"/>
                </a:lnTo>
                <a:lnTo>
                  <a:pt x="0" y="139951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0">
            <a:off x="-300630" y="2863654"/>
            <a:ext cx="3889556" cy="5461132"/>
          </a:xfrm>
          <a:custGeom>
            <a:avLst/>
            <a:gdLst/>
            <a:ahLst/>
            <a:cxnLst/>
            <a:rect r="r" b="b" t="t" l="l"/>
            <a:pathLst>
              <a:path h="5461132" w="3889556">
                <a:moveTo>
                  <a:pt x="0" y="0"/>
                </a:moveTo>
                <a:lnTo>
                  <a:pt x="3889556" y="0"/>
                </a:lnTo>
                <a:lnTo>
                  <a:pt x="3889556" y="5461133"/>
                </a:lnTo>
                <a:lnTo>
                  <a:pt x="0" y="546113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99244" b="0"/>
            </a:stretch>
          </a:blipFill>
        </p:spPr>
      </p:sp>
      <p:sp>
        <p:nvSpPr>
          <p:cNvPr name="Freeform 34" id="34"/>
          <p:cNvSpPr/>
          <p:nvPr/>
        </p:nvSpPr>
        <p:spPr>
          <a:xfrm flipH="false" flipV="false" rot="-10800000">
            <a:off x="-231923" y="6922528"/>
            <a:ext cx="4438015" cy="1309210"/>
          </a:xfrm>
          <a:custGeom>
            <a:avLst/>
            <a:gdLst/>
            <a:ahLst/>
            <a:cxnLst/>
            <a:rect r="r" b="b" t="t" l="l"/>
            <a:pathLst>
              <a:path h="1309210" w="4438015">
                <a:moveTo>
                  <a:pt x="0" y="0"/>
                </a:moveTo>
                <a:lnTo>
                  <a:pt x="4438015" y="0"/>
                </a:lnTo>
                <a:lnTo>
                  <a:pt x="4438015" y="1309210"/>
                </a:lnTo>
                <a:lnTo>
                  <a:pt x="0" y="130921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0000"/>
            </a:blip>
            <a:stretch>
              <a:fillRect l="0" t="0" r="0" b="-238984"/>
            </a:stretch>
          </a:blipFill>
        </p:spPr>
      </p:sp>
      <p:sp>
        <p:nvSpPr>
          <p:cNvPr name="Freeform 35" id="35"/>
          <p:cNvSpPr/>
          <p:nvPr/>
        </p:nvSpPr>
        <p:spPr>
          <a:xfrm flipH="false" flipV="false" rot="0">
            <a:off x="-143989" y="2919781"/>
            <a:ext cx="4273193" cy="4392682"/>
          </a:xfrm>
          <a:custGeom>
            <a:avLst/>
            <a:gdLst/>
            <a:ahLst/>
            <a:cxnLst/>
            <a:rect r="r" b="b" t="t" l="l"/>
            <a:pathLst>
              <a:path h="4392682" w="4273193">
                <a:moveTo>
                  <a:pt x="0" y="0"/>
                </a:moveTo>
                <a:lnTo>
                  <a:pt x="4273193" y="0"/>
                </a:lnTo>
                <a:lnTo>
                  <a:pt x="4273193" y="4392682"/>
                </a:lnTo>
                <a:lnTo>
                  <a:pt x="0" y="439268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30000"/>
            </a:blip>
            <a:stretch>
              <a:fillRect l="-1690" t="-568" r="-1690" b="0"/>
            </a:stretch>
          </a:blipFill>
        </p:spPr>
      </p:sp>
      <p:sp>
        <p:nvSpPr>
          <p:cNvPr name="Freeform 36" id="36"/>
          <p:cNvSpPr/>
          <p:nvPr/>
        </p:nvSpPr>
        <p:spPr>
          <a:xfrm flipH="false" flipV="false" rot="0">
            <a:off x="1072089" y="3412066"/>
            <a:ext cx="1628957" cy="1704057"/>
          </a:xfrm>
          <a:custGeom>
            <a:avLst/>
            <a:gdLst/>
            <a:ahLst/>
            <a:cxnLst/>
            <a:rect r="r" b="b" t="t" l="l"/>
            <a:pathLst>
              <a:path h="1704057" w="1628957">
                <a:moveTo>
                  <a:pt x="0" y="0"/>
                </a:moveTo>
                <a:lnTo>
                  <a:pt x="1628957" y="0"/>
                </a:lnTo>
                <a:lnTo>
                  <a:pt x="1628957" y="1704056"/>
                </a:lnTo>
                <a:lnTo>
                  <a:pt x="0" y="170405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30000"/>
            </a:blip>
            <a:stretch>
              <a:fillRect l="-19782" t="-12385" r="-76578" b="-4931"/>
            </a:stretch>
          </a:blipFill>
        </p:spPr>
      </p:sp>
      <p:sp>
        <p:nvSpPr>
          <p:cNvPr name="Freeform 37" id="37"/>
          <p:cNvSpPr/>
          <p:nvPr/>
        </p:nvSpPr>
        <p:spPr>
          <a:xfrm flipH="false" flipV="false" rot="0">
            <a:off x="761777" y="4272799"/>
            <a:ext cx="711732" cy="661636"/>
          </a:xfrm>
          <a:custGeom>
            <a:avLst/>
            <a:gdLst/>
            <a:ahLst/>
            <a:cxnLst/>
            <a:rect r="r" b="b" t="t" l="l"/>
            <a:pathLst>
              <a:path h="661636" w="711732">
                <a:moveTo>
                  <a:pt x="0" y="0"/>
                </a:moveTo>
                <a:lnTo>
                  <a:pt x="711732" y="0"/>
                </a:lnTo>
                <a:lnTo>
                  <a:pt x="711732" y="661636"/>
                </a:lnTo>
                <a:lnTo>
                  <a:pt x="0" y="66163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-249174" b="-275612"/>
            </a:stretch>
          </a:blipFill>
        </p:spPr>
      </p:sp>
      <p:sp>
        <p:nvSpPr>
          <p:cNvPr name="Freeform 38" id="38"/>
          <p:cNvSpPr/>
          <p:nvPr/>
        </p:nvSpPr>
        <p:spPr>
          <a:xfrm flipH="false" flipV="false" rot="0">
            <a:off x="928600" y="4850812"/>
            <a:ext cx="378087" cy="669565"/>
          </a:xfrm>
          <a:custGeom>
            <a:avLst/>
            <a:gdLst/>
            <a:ahLst/>
            <a:cxnLst/>
            <a:rect r="r" b="b" t="t" l="l"/>
            <a:pathLst>
              <a:path h="669565" w="378087">
                <a:moveTo>
                  <a:pt x="0" y="0"/>
                </a:moveTo>
                <a:lnTo>
                  <a:pt x="378087" y="0"/>
                </a:lnTo>
                <a:lnTo>
                  <a:pt x="378087" y="669564"/>
                </a:lnTo>
                <a:lnTo>
                  <a:pt x="0" y="66956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214382" t="0" r="-392560" b="-299193"/>
            </a:stretch>
          </a:blipFill>
        </p:spPr>
      </p:sp>
      <p:sp>
        <p:nvSpPr>
          <p:cNvPr name="Freeform 39" id="39"/>
          <p:cNvSpPr/>
          <p:nvPr/>
        </p:nvSpPr>
        <p:spPr>
          <a:xfrm flipH="false" flipV="false" rot="0">
            <a:off x="869153" y="5594221"/>
            <a:ext cx="483686" cy="416777"/>
          </a:xfrm>
          <a:custGeom>
            <a:avLst/>
            <a:gdLst/>
            <a:ahLst/>
            <a:cxnLst/>
            <a:rect r="r" b="b" t="t" l="l"/>
            <a:pathLst>
              <a:path h="416777" w="483686">
                <a:moveTo>
                  <a:pt x="0" y="0"/>
                </a:moveTo>
                <a:lnTo>
                  <a:pt x="483686" y="0"/>
                </a:lnTo>
                <a:lnTo>
                  <a:pt x="483686" y="416777"/>
                </a:lnTo>
                <a:lnTo>
                  <a:pt x="0" y="41677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350939" t="-32295" r="-22568" b="-417229"/>
            </a:stretch>
          </a:blipFill>
        </p:spPr>
      </p:sp>
      <p:sp>
        <p:nvSpPr>
          <p:cNvPr name="Freeform 40" id="40"/>
          <p:cNvSpPr/>
          <p:nvPr/>
        </p:nvSpPr>
        <p:spPr>
          <a:xfrm flipH="false" flipV="false" rot="0">
            <a:off x="896647" y="6084842"/>
            <a:ext cx="428698" cy="490621"/>
          </a:xfrm>
          <a:custGeom>
            <a:avLst/>
            <a:gdLst/>
            <a:ahLst/>
            <a:cxnLst/>
            <a:rect r="r" b="b" t="t" l="l"/>
            <a:pathLst>
              <a:path h="490621" w="428698">
                <a:moveTo>
                  <a:pt x="0" y="0"/>
                </a:moveTo>
                <a:lnTo>
                  <a:pt x="428698" y="0"/>
                </a:lnTo>
                <a:lnTo>
                  <a:pt x="428698" y="490621"/>
                </a:lnTo>
                <a:lnTo>
                  <a:pt x="0" y="49062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22246" t="-135982" r="-421172" b="-238849"/>
            </a:stretch>
          </a:blipFill>
        </p:spPr>
      </p:sp>
      <p:sp>
        <p:nvSpPr>
          <p:cNvPr name="Freeform 41" id="41"/>
          <p:cNvSpPr/>
          <p:nvPr/>
        </p:nvSpPr>
        <p:spPr>
          <a:xfrm flipH="false" flipV="false" rot="0">
            <a:off x="829212" y="6649307"/>
            <a:ext cx="576862" cy="581227"/>
          </a:xfrm>
          <a:custGeom>
            <a:avLst/>
            <a:gdLst/>
            <a:ahLst/>
            <a:cxnLst/>
            <a:rect r="r" b="b" t="t" l="l"/>
            <a:pathLst>
              <a:path h="581227" w="576862">
                <a:moveTo>
                  <a:pt x="0" y="0"/>
                </a:moveTo>
                <a:lnTo>
                  <a:pt x="576862" y="0"/>
                </a:lnTo>
                <a:lnTo>
                  <a:pt x="576862" y="581228"/>
                </a:lnTo>
                <a:lnTo>
                  <a:pt x="0" y="58122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116991" t="-115870" r="-224919" b="-222721"/>
            </a:stretch>
          </a:blipFill>
        </p:spPr>
      </p:sp>
      <p:sp>
        <p:nvSpPr>
          <p:cNvPr name="Freeform 42" id="42"/>
          <p:cNvSpPr/>
          <p:nvPr/>
        </p:nvSpPr>
        <p:spPr>
          <a:xfrm flipH="false" flipV="false" rot="0">
            <a:off x="1433766" y="6654880"/>
            <a:ext cx="545394" cy="587332"/>
          </a:xfrm>
          <a:custGeom>
            <a:avLst/>
            <a:gdLst/>
            <a:ahLst/>
            <a:cxnLst/>
            <a:rect r="r" b="b" t="t" l="l"/>
            <a:pathLst>
              <a:path h="587332" w="545394">
                <a:moveTo>
                  <a:pt x="0" y="0"/>
                </a:moveTo>
                <a:lnTo>
                  <a:pt x="545394" y="0"/>
                </a:lnTo>
                <a:lnTo>
                  <a:pt x="545394" y="587332"/>
                </a:lnTo>
                <a:lnTo>
                  <a:pt x="0" y="58733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432758" t="-158591" r="-38536" b="-271910"/>
            </a:stretch>
          </a:blipFill>
        </p:spPr>
      </p:sp>
      <p:sp>
        <p:nvSpPr>
          <p:cNvPr name="Freeform 43" id="43"/>
          <p:cNvSpPr/>
          <p:nvPr/>
        </p:nvSpPr>
        <p:spPr>
          <a:xfrm flipH="false" flipV="false" rot="0">
            <a:off x="1424535" y="5575760"/>
            <a:ext cx="1001123" cy="1023981"/>
          </a:xfrm>
          <a:custGeom>
            <a:avLst/>
            <a:gdLst/>
            <a:ahLst/>
            <a:cxnLst/>
            <a:rect r="r" b="b" t="t" l="l"/>
            <a:pathLst>
              <a:path h="1023981" w="1001123">
                <a:moveTo>
                  <a:pt x="0" y="0"/>
                </a:moveTo>
                <a:lnTo>
                  <a:pt x="1001124" y="0"/>
                </a:lnTo>
                <a:lnTo>
                  <a:pt x="1001124" y="1023981"/>
                </a:lnTo>
                <a:lnTo>
                  <a:pt x="0" y="102398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110022" r="-114817" b="0"/>
            </a:stretch>
          </a:blipFill>
        </p:spPr>
      </p:sp>
      <p:sp>
        <p:nvSpPr>
          <p:cNvPr name="Freeform 44" id="44"/>
          <p:cNvSpPr/>
          <p:nvPr/>
        </p:nvSpPr>
        <p:spPr>
          <a:xfrm flipH="false" flipV="false" rot="0">
            <a:off x="2500595" y="5520621"/>
            <a:ext cx="608596" cy="1134259"/>
          </a:xfrm>
          <a:custGeom>
            <a:avLst/>
            <a:gdLst/>
            <a:ahLst/>
            <a:cxnLst/>
            <a:rect r="r" b="b" t="t" l="l"/>
            <a:pathLst>
              <a:path h="1134259" w="608596">
                <a:moveTo>
                  <a:pt x="0" y="0"/>
                </a:moveTo>
                <a:lnTo>
                  <a:pt x="608596" y="0"/>
                </a:lnTo>
                <a:lnTo>
                  <a:pt x="608596" y="1134259"/>
                </a:lnTo>
                <a:lnTo>
                  <a:pt x="0" y="113425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179311" t="-97312" r="-88425" b="0"/>
            </a:stretch>
          </a:blipFill>
        </p:spPr>
      </p:sp>
      <p:sp>
        <p:nvSpPr>
          <p:cNvPr name="Freeform 45" id="45"/>
          <p:cNvSpPr/>
          <p:nvPr/>
        </p:nvSpPr>
        <p:spPr>
          <a:xfrm flipH="false" flipV="false" rot="0">
            <a:off x="2506251" y="4404578"/>
            <a:ext cx="602940" cy="1134259"/>
          </a:xfrm>
          <a:custGeom>
            <a:avLst/>
            <a:gdLst/>
            <a:ahLst/>
            <a:cxnLst/>
            <a:rect r="r" b="b" t="t" l="l"/>
            <a:pathLst>
              <a:path h="1134259" w="602940">
                <a:moveTo>
                  <a:pt x="0" y="0"/>
                </a:moveTo>
                <a:lnTo>
                  <a:pt x="602940" y="0"/>
                </a:lnTo>
                <a:lnTo>
                  <a:pt x="602940" y="1134259"/>
                </a:lnTo>
                <a:lnTo>
                  <a:pt x="0" y="113425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271187" t="-97312" r="0" b="0"/>
            </a:stretch>
          </a:blipFill>
        </p:spPr>
      </p:sp>
      <p:sp>
        <p:nvSpPr>
          <p:cNvPr name="Freeform 46" id="46"/>
          <p:cNvSpPr/>
          <p:nvPr/>
        </p:nvSpPr>
        <p:spPr>
          <a:xfrm flipH="false" flipV="false" rot="0">
            <a:off x="1997621" y="6627433"/>
            <a:ext cx="553501" cy="756665"/>
          </a:xfrm>
          <a:custGeom>
            <a:avLst/>
            <a:gdLst/>
            <a:ahLst/>
            <a:cxnLst/>
            <a:rect r="r" b="b" t="t" l="l"/>
            <a:pathLst>
              <a:path h="756665" w="553501">
                <a:moveTo>
                  <a:pt x="0" y="0"/>
                </a:moveTo>
                <a:lnTo>
                  <a:pt x="553501" y="0"/>
                </a:lnTo>
                <a:lnTo>
                  <a:pt x="553501" y="756665"/>
                </a:lnTo>
                <a:lnTo>
                  <a:pt x="0" y="75666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-64374" r="-191818" b="-49091"/>
            </a:stretch>
          </a:blipFill>
        </p:spPr>
      </p:sp>
      <p:sp>
        <p:nvSpPr>
          <p:cNvPr name="Freeform 47" id="47"/>
          <p:cNvSpPr/>
          <p:nvPr/>
        </p:nvSpPr>
        <p:spPr>
          <a:xfrm flipH="false" flipV="false" rot="0">
            <a:off x="2597275" y="6682572"/>
            <a:ext cx="486286" cy="587332"/>
          </a:xfrm>
          <a:custGeom>
            <a:avLst/>
            <a:gdLst/>
            <a:ahLst/>
            <a:cxnLst/>
            <a:rect r="r" b="b" t="t" l="l"/>
            <a:pathLst>
              <a:path h="587332" w="486286">
                <a:moveTo>
                  <a:pt x="0" y="0"/>
                </a:moveTo>
                <a:lnTo>
                  <a:pt x="486285" y="0"/>
                </a:lnTo>
                <a:lnTo>
                  <a:pt x="486285" y="587332"/>
                </a:lnTo>
                <a:lnTo>
                  <a:pt x="0" y="58733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215392" t="-84524" r="-2189" b="-78420"/>
            </a:stretch>
          </a:blipFill>
        </p:spPr>
      </p:sp>
      <p:sp>
        <p:nvSpPr>
          <p:cNvPr name="Freeform 48" id="48"/>
          <p:cNvSpPr/>
          <p:nvPr/>
        </p:nvSpPr>
        <p:spPr>
          <a:xfrm flipH="false" flipV="false" rot="0">
            <a:off x="880692" y="7288365"/>
            <a:ext cx="525382" cy="508822"/>
          </a:xfrm>
          <a:custGeom>
            <a:avLst/>
            <a:gdLst/>
            <a:ahLst/>
            <a:cxnLst/>
            <a:rect r="r" b="b" t="t" l="l"/>
            <a:pathLst>
              <a:path h="508822" w="525382">
                <a:moveTo>
                  <a:pt x="0" y="0"/>
                </a:moveTo>
                <a:lnTo>
                  <a:pt x="525382" y="0"/>
                </a:lnTo>
                <a:lnTo>
                  <a:pt x="525382" y="508821"/>
                </a:lnTo>
                <a:lnTo>
                  <a:pt x="0" y="508821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103054" t="-92977" r="-94806" b="-114579"/>
            </a:stretch>
          </a:blipFill>
        </p:spPr>
      </p:sp>
      <p:sp>
        <p:nvSpPr>
          <p:cNvPr name="Freeform 49" id="49"/>
          <p:cNvSpPr/>
          <p:nvPr/>
        </p:nvSpPr>
        <p:spPr>
          <a:xfrm flipH="false" flipV="false" rot="0">
            <a:off x="859923" y="7663684"/>
            <a:ext cx="490986" cy="161085"/>
          </a:xfrm>
          <a:custGeom>
            <a:avLst/>
            <a:gdLst/>
            <a:ahLst/>
            <a:cxnLst/>
            <a:rect r="r" b="b" t="t" l="l"/>
            <a:pathLst>
              <a:path h="161085" w="490986">
                <a:moveTo>
                  <a:pt x="0" y="0"/>
                </a:moveTo>
                <a:lnTo>
                  <a:pt x="490986" y="0"/>
                </a:lnTo>
                <a:lnTo>
                  <a:pt x="490986" y="161085"/>
                </a:lnTo>
                <a:lnTo>
                  <a:pt x="0" y="161085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-119165" r="-11338" b="-120193"/>
            </a:stretch>
          </a:blipFill>
        </p:spPr>
      </p:sp>
      <p:sp>
        <p:nvSpPr>
          <p:cNvPr name="Freeform 50" id="50"/>
          <p:cNvSpPr/>
          <p:nvPr/>
        </p:nvSpPr>
        <p:spPr>
          <a:xfrm flipH="false" flipV="false" rot="0">
            <a:off x="2364211" y="3339879"/>
            <a:ext cx="700888" cy="786757"/>
          </a:xfrm>
          <a:custGeom>
            <a:avLst/>
            <a:gdLst/>
            <a:ahLst/>
            <a:cxnLst/>
            <a:rect r="r" b="b" t="t" l="l"/>
            <a:pathLst>
              <a:path h="786757" w="700888">
                <a:moveTo>
                  <a:pt x="0" y="0"/>
                </a:moveTo>
                <a:lnTo>
                  <a:pt x="700888" y="0"/>
                </a:lnTo>
                <a:lnTo>
                  <a:pt x="700888" y="786756"/>
                </a:lnTo>
                <a:lnTo>
                  <a:pt x="0" y="78675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1" id="51"/>
          <p:cNvSpPr/>
          <p:nvPr/>
        </p:nvSpPr>
        <p:spPr>
          <a:xfrm flipH="false" flipV="false" rot="0">
            <a:off x="1442996" y="6793729"/>
            <a:ext cx="1613128" cy="1197661"/>
          </a:xfrm>
          <a:custGeom>
            <a:avLst/>
            <a:gdLst/>
            <a:ahLst/>
            <a:cxnLst/>
            <a:rect r="r" b="b" t="t" l="l"/>
            <a:pathLst>
              <a:path h="1197661" w="1613128">
                <a:moveTo>
                  <a:pt x="0" y="0"/>
                </a:moveTo>
                <a:lnTo>
                  <a:pt x="1613128" y="0"/>
                </a:lnTo>
                <a:lnTo>
                  <a:pt x="1613128" y="1197661"/>
                </a:lnTo>
                <a:lnTo>
                  <a:pt x="0" y="1197661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-6186" r="0" b="-28503"/>
            </a:stretch>
          </a:blipFill>
        </p:spPr>
      </p:sp>
      <p:sp>
        <p:nvSpPr>
          <p:cNvPr name="Freeform 52" id="52"/>
          <p:cNvSpPr/>
          <p:nvPr/>
        </p:nvSpPr>
        <p:spPr>
          <a:xfrm flipH="false" flipV="false" rot="0">
            <a:off x="878186" y="3330648"/>
            <a:ext cx="994393" cy="315529"/>
          </a:xfrm>
          <a:custGeom>
            <a:avLst/>
            <a:gdLst/>
            <a:ahLst/>
            <a:cxnLst/>
            <a:rect r="r" b="b" t="t" l="l"/>
            <a:pathLst>
              <a:path h="315529" w="994393">
                <a:moveTo>
                  <a:pt x="0" y="0"/>
                </a:moveTo>
                <a:lnTo>
                  <a:pt x="994393" y="0"/>
                </a:lnTo>
                <a:lnTo>
                  <a:pt x="994393" y="315529"/>
                </a:lnTo>
                <a:lnTo>
                  <a:pt x="0" y="315529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-31341" t="-209202" r="-32103" b="-205897"/>
            </a:stretch>
          </a:blipFill>
        </p:spPr>
      </p:sp>
      <p:sp>
        <p:nvSpPr>
          <p:cNvPr name="Freeform 53" id="53"/>
          <p:cNvSpPr/>
          <p:nvPr/>
        </p:nvSpPr>
        <p:spPr>
          <a:xfrm flipH="false" flipV="false" rot="0">
            <a:off x="1818580" y="7748858"/>
            <a:ext cx="310748" cy="286844"/>
          </a:xfrm>
          <a:custGeom>
            <a:avLst/>
            <a:gdLst/>
            <a:ahLst/>
            <a:cxnLst/>
            <a:rect r="r" b="b" t="t" l="l"/>
            <a:pathLst>
              <a:path h="286844" w="310748">
                <a:moveTo>
                  <a:pt x="0" y="0"/>
                </a:moveTo>
                <a:lnTo>
                  <a:pt x="310748" y="0"/>
                </a:lnTo>
                <a:lnTo>
                  <a:pt x="310748" y="286844"/>
                </a:lnTo>
                <a:lnTo>
                  <a:pt x="0" y="286844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-446734" t="-789732" r="-444490" b="-184094"/>
            </a:stretch>
          </a:blipFill>
        </p:spPr>
      </p:sp>
      <p:sp>
        <p:nvSpPr>
          <p:cNvPr name="Freeform 54" id="54"/>
          <p:cNvSpPr/>
          <p:nvPr/>
        </p:nvSpPr>
        <p:spPr>
          <a:xfrm flipH="false" flipV="false" rot="0">
            <a:off x="14539826" y="9061763"/>
            <a:ext cx="505602" cy="464498"/>
          </a:xfrm>
          <a:custGeom>
            <a:avLst/>
            <a:gdLst/>
            <a:ahLst/>
            <a:cxnLst/>
            <a:rect r="r" b="b" t="t" l="l"/>
            <a:pathLst>
              <a:path h="464498" w="505602">
                <a:moveTo>
                  <a:pt x="0" y="0"/>
                </a:moveTo>
                <a:lnTo>
                  <a:pt x="505602" y="0"/>
                </a:lnTo>
                <a:lnTo>
                  <a:pt x="505602" y="464498"/>
                </a:lnTo>
                <a:lnTo>
                  <a:pt x="0" y="464498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l="0" t="-4424" r="0" b="-4424"/>
            </a:stretch>
          </a:blipFill>
        </p:spPr>
      </p:sp>
      <p:sp>
        <p:nvSpPr>
          <p:cNvPr name="Freeform 55" id="55"/>
          <p:cNvSpPr/>
          <p:nvPr/>
        </p:nvSpPr>
        <p:spPr>
          <a:xfrm flipH="false" flipV="false" rot="0">
            <a:off x="322268" y="1736664"/>
            <a:ext cx="3433765" cy="370265"/>
          </a:xfrm>
          <a:custGeom>
            <a:avLst/>
            <a:gdLst/>
            <a:ahLst/>
            <a:cxnLst/>
            <a:rect r="r" b="b" t="t" l="l"/>
            <a:pathLst>
              <a:path h="370265" w="3433765">
                <a:moveTo>
                  <a:pt x="0" y="0"/>
                </a:moveTo>
                <a:lnTo>
                  <a:pt x="3433765" y="0"/>
                </a:lnTo>
                <a:lnTo>
                  <a:pt x="3433765" y="370265"/>
                </a:lnTo>
                <a:lnTo>
                  <a:pt x="0" y="370265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 l="-4601" t="-82070" r="-15339" b="-37611"/>
            </a:stretch>
          </a:blipFill>
        </p:spPr>
      </p:sp>
      <p:sp>
        <p:nvSpPr>
          <p:cNvPr name="TextBox 56" id="56"/>
          <p:cNvSpPr txBox="true"/>
          <p:nvPr/>
        </p:nvSpPr>
        <p:spPr>
          <a:xfrm rot="0">
            <a:off x="360368" y="2149529"/>
            <a:ext cx="3538168" cy="746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099"/>
              </a:lnSpc>
            </a:pPr>
            <a:r>
              <a:rPr lang="en-US" sz="1399" b="true">
                <a:solidFill>
                  <a:srgbClr val="A5006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Step 1: Entry</a:t>
            </a:r>
          </a:p>
          <a:p>
            <a:pPr algn="just" marL="302259" indent="-151129" lvl="1">
              <a:lnSpc>
                <a:spcPts val="2099"/>
              </a:lnSpc>
              <a:buFont typeface="Arial"/>
              <a:buChar char="•"/>
            </a:pPr>
            <a:r>
              <a:rPr lang="en-US" sz="1399">
                <a:solidFill>
                  <a:srgbClr val="A50064"/>
                </a:solidFill>
                <a:latin typeface="Montserrat"/>
                <a:ea typeface="Montserrat"/>
                <a:cs typeface="Montserrat"/>
                <a:sym typeface="Montserrat"/>
              </a:rPr>
              <a:t>Tr</a:t>
            </a:r>
            <a:r>
              <a:rPr lang="en-US" sz="1399">
                <a:solidFill>
                  <a:srgbClr val="A50064"/>
                </a:solidFill>
                <a:latin typeface="Montserrat"/>
                <a:ea typeface="Montserrat"/>
                <a:cs typeface="Montserrat"/>
                <a:sym typeface="Montserrat"/>
              </a:rPr>
              <a:t>igger from TikTok series end-card </a:t>
            </a:r>
          </a:p>
          <a:p>
            <a:pPr algn="just">
              <a:lnSpc>
                <a:spcPts val="2099"/>
              </a:lnSpc>
            </a:pPr>
            <a:r>
              <a:rPr lang="en-US" sz="1399">
                <a:solidFill>
                  <a:srgbClr val="A50064"/>
                </a:solidFill>
                <a:latin typeface="Montserrat"/>
                <a:ea typeface="Montserrat"/>
                <a:cs typeface="Montserrat"/>
                <a:sym typeface="Montserrat"/>
              </a:rPr>
              <a:t>→ Tap to open</a:t>
            </a:r>
            <a:r>
              <a:rPr lang="en-US" sz="1399">
                <a:solidFill>
                  <a:srgbClr val="A50064"/>
                </a:solidFill>
                <a:latin typeface="Montserrat"/>
                <a:ea typeface="Montserrat"/>
                <a:cs typeface="Montserrat"/>
                <a:sym typeface="Montserrat"/>
              </a:rPr>
              <a:t> the filter</a:t>
            </a:r>
          </a:p>
        </p:txBody>
      </p:sp>
      <p:sp>
        <p:nvSpPr>
          <p:cNvPr name="TextBox 57" id="57"/>
          <p:cNvSpPr txBox="true"/>
          <p:nvPr/>
        </p:nvSpPr>
        <p:spPr>
          <a:xfrm rot="0">
            <a:off x="495493" y="8224457"/>
            <a:ext cx="2800892" cy="238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099"/>
              </a:lnSpc>
            </a:pPr>
            <a:r>
              <a:rPr lang="en-US" b="true" sz="1399">
                <a:solidFill>
                  <a:srgbClr val="A5006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Step 2: Game Start Interface</a:t>
            </a:r>
          </a:p>
        </p:txBody>
      </p:sp>
      <p:sp>
        <p:nvSpPr>
          <p:cNvPr name="Freeform 58" id="58"/>
          <p:cNvSpPr/>
          <p:nvPr/>
        </p:nvSpPr>
        <p:spPr>
          <a:xfrm flipH="false" flipV="false" rot="0">
            <a:off x="16878458" y="8285558"/>
            <a:ext cx="1409542" cy="2206720"/>
          </a:xfrm>
          <a:custGeom>
            <a:avLst/>
            <a:gdLst/>
            <a:ahLst/>
            <a:cxnLst/>
            <a:rect r="r" b="b" t="t" l="l"/>
            <a:pathLst>
              <a:path h="2206720" w="1409542">
                <a:moveTo>
                  <a:pt x="0" y="0"/>
                </a:moveTo>
                <a:lnTo>
                  <a:pt x="1409542" y="0"/>
                </a:lnTo>
                <a:lnTo>
                  <a:pt x="1409542" y="2206719"/>
                </a:lnTo>
                <a:lnTo>
                  <a:pt x="0" y="2206719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 l="0" t="0" r="0" b="0"/>
            </a:stretch>
          </a:blipFill>
        </p:spPr>
      </p:sp>
      <p:sp>
        <p:nvSpPr>
          <p:cNvPr name="Freeform 59" id="59"/>
          <p:cNvSpPr/>
          <p:nvPr/>
        </p:nvSpPr>
        <p:spPr>
          <a:xfrm flipH="false" flipV="false" rot="0">
            <a:off x="16878458" y="582001"/>
            <a:ext cx="1939675" cy="1070054"/>
          </a:xfrm>
          <a:custGeom>
            <a:avLst/>
            <a:gdLst/>
            <a:ahLst/>
            <a:cxnLst/>
            <a:rect r="r" b="b" t="t" l="l"/>
            <a:pathLst>
              <a:path h="1070054" w="1939675">
                <a:moveTo>
                  <a:pt x="0" y="0"/>
                </a:moveTo>
                <a:lnTo>
                  <a:pt x="1939675" y="0"/>
                </a:lnTo>
                <a:lnTo>
                  <a:pt x="1939675" y="1070054"/>
                </a:lnTo>
                <a:lnTo>
                  <a:pt x="0" y="1070054"/>
                </a:lnTo>
                <a:lnTo>
                  <a:pt x="0" y="0"/>
                </a:lnTo>
                <a:close/>
              </a:path>
            </a:pathLst>
          </a:custGeom>
          <a:blipFill>
            <a:blip r:embed="rId21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60" id="60"/>
          <p:cNvSpPr txBox="true"/>
          <p:nvPr/>
        </p:nvSpPr>
        <p:spPr>
          <a:xfrm rot="0">
            <a:off x="9556935" y="2313927"/>
            <a:ext cx="8642198" cy="2609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b="true" sz="1400">
                <a:solidFill>
                  <a:srgbClr val="A5006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Case 3: Over Budget</a:t>
            </a:r>
          </a:p>
        </p:txBody>
      </p:sp>
      <p:sp>
        <p:nvSpPr>
          <p:cNvPr name="Freeform 61" id="61"/>
          <p:cNvSpPr/>
          <p:nvPr/>
        </p:nvSpPr>
        <p:spPr>
          <a:xfrm flipH="false" flipV="false" rot="0">
            <a:off x="5424567" y="2494335"/>
            <a:ext cx="4267371" cy="5991603"/>
          </a:xfrm>
          <a:custGeom>
            <a:avLst/>
            <a:gdLst/>
            <a:ahLst/>
            <a:cxnLst/>
            <a:rect r="r" b="b" t="t" l="l"/>
            <a:pathLst>
              <a:path h="5991603" w="4267371">
                <a:moveTo>
                  <a:pt x="0" y="0"/>
                </a:moveTo>
                <a:lnTo>
                  <a:pt x="4267370" y="0"/>
                </a:lnTo>
                <a:lnTo>
                  <a:pt x="4267370" y="5991603"/>
                </a:lnTo>
                <a:lnTo>
                  <a:pt x="0" y="599160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99244" b="0"/>
            </a:stretch>
          </a:blipFill>
        </p:spPr>
      </p:sp>
      <p:sp>
        <p:nvSpPr>
          <p:cNvPr name="Freeform 62" id="62"/>
          <p:cNvSpPr/>
          <p:nvPr/>
        </p:nvSpPr>
        <p:spPr>
          <a:xfrm flipH="false" flipV="false" rot="-10800000">
            <a:off x="5506007" y="6947469"/>
            <a:ext cx="4869104" cy="1436381"/>
          </a:xfrm>
          <a:custGeom>
            <a:avLst/>
            <a:gdLst/>
            <a:ahLst/>
            <a:cxnLst/>
            <a:rect r="r" b="b" t="t" l="l"/>
            <a:pathLst>
              <a:path h="1436381" w="4869104">
                <a:moveTo>
                  <a:pt x="0" y="0"/>
                </a:moveTo>
                <a:lnTo>
                  <a:pt x="4869104" y="0"/>
                </a:lnTo>
                <a:lnTo>
                  <a:pt x="4869104" y="1436381"/>
                </a:lnTo>
                <a:lnTo>
                  <a:pt x="0" y="143638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0000"/>
            </a:blip>
            <a:stretch>
              <a:fillRect l="0" t="0" r="0" b="-238984"/>
            </a:stretch>
          </a:blipFill>
        </p:spPr>
      </p:sp>
      <p:sp>
        <p:nvSpPr>
          <p:cNvPr name="Freeform 63" id="63"/>
          <p:cNvSpPr/>
          <p:nvPr/>
        </p:nvSpPr>
        <p:spPr>
          <a:xfrm flipH="false" flipV="false" rot="0">
            <a:off x="5596423" y="2555914"/>
            <a:ext cx="4688272" cy="4819368"/>
          </a:xfrm>
          <a:custGeom>
            <a:avLst/>
            <a:gdLst/>
            <a:ahLst/>
            <a:cxnLst/>
            <a:rect r="r" b="b" t="t" l="l"/>
            <a:pathLst>
              <a:path h="4819368" w="4688272">
                <a:moveTo>
                  <a:pt x="0" y="0"/>
                </a:moveTo>
                <a:lnTo>
                  <a:pt x="4688272" y="0"/>
                </a:lnTo>
                <a:lnTo>
                  <a:pt x="4688272" y="4819368"/>
                </a:lnTo>
                <a:lnTo>
                  <a:pt x="0" y="481936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30000"/>
            </a:blip>
            <a:stretch>
              <a:fillRect l="-1690" t="-568" r="-1690" b="0"/>
            </a:stretch>
          </a:blipFill>
        </p:spPr>
      </p:sp>
      <p:sp>
        <p:nvSpPr>
          <p:cNvPr name="Freeform 64" id="64"/>
          <p:cNvSpPr/>
          <p:nvPr/>
        </p:nvSpPr>
        <p:spPr>
          <a:xfrm flipH="false" flipV="false" rot="0">
            <a:off x="6930626" y="3096016"/>
            <a:ext cx="1787187" cy="1869581"/>
          </a:xfrm>
          <a:custGeom>
            <a:avLst/>
            <a:gdLst/>
            <a:ahLst/>
            <a:cxnLst/>
            <a:rect r="r" b="b" t="t" l="l"/>
            <a:pathLst>
              <a:path h="1869581" w="1787187">
                <a:moveTo>
                  <a:pt x="0" y="0"/>
                </a:moveTo>
                <a:lnTo>
                  <a:pt x="1787187" y="0"/>
                </a:lnTo>
                <a:lnTo>
                  <a:pt x="1787187" y="1869582"/>
                </a:lnTo>
                <a:lnTo>
                  <a:pt x="0" y="186958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30000"/>
            </a:blip>
            <a:stretch>
              <a:fillRect l="-19782" t="-12385" r="-76578" b="-4931"/>
            </a:stretch>
          </a:blipFill>
        </p:spPr>
      </p:sp>
      <p:sp>
        <p:nvSpPr>
          <p:cNvPr name="Freeform 65" id="65"/>
          <p:cNvSpPr/>
          <p:nvPr/>
        </p:nvSpPr>
        <p:spPr>
          <a:xfrm flipH="false" flipV="false" rot="0">
            <a:off x="8554940" y="2782734"/>
            <a:ext cx="571875" cy="794089"/>
          </a:xfrm>
          <a:custGeom>
            <a:avLst/>
            <a:gdLst/>
            <a:ahLst/>
            <a:cxnLst/>
            <a:rect r="r" b="b" t="t" l="l"/>
            <a:pathLst>
              <a:path h="794089" w="571875">
                <a:moveTo>
                  <a:pt x="0" y="0"/>
                </a:moveTo>
                <a:lnTo>
                  <a:pt x="571875" y="0"/>
                </a:lnTo>
                <a:lnTo>
                  <a:pt x="571875" y="794090"/>
                </a:lnTo>
                <a:lnTo>
                  <a:pt x="0" y="794090"/>
                </a:lnTo>
                <a:lnTo>
                  <a:pt x="0" y="0"/>
                </a:lnTo>
                <a:close/>
              </a:path>
            </a:pathLst>
          </a:custGeom>
          <a:blipFill>
            <a:blip r:embed="rId22"/>
            <a:stretch>
              <a:fillRect l="0" t="0" r="-79170" b="0"/>
            </a:stretch>
          </a:blipFill>
        </p:spPr>
      </p:sp>
      <p:sp>
        <p:nvSpPr>
          <p:cNvPr name="Freeform 66" id="66"/>
          <p:cNvSpPr/>
          <p:nvPr/>
        </p:nvSpPr>
        <p:spPr>
          <a:xfrm flipH="false" flipV="false" rot="0">
            <a:off x="6761772" y="3032435"/>
            <a:ext cx="745844" cy="399111"/>
          </a:xfrm>
          <a:custGeom>
            <a:avLst/>
            <a:gdLst/>
            <a:ahLst/>
            <a:cxnLst/>
            <a:rect r="r" b="b" t="t" l="l"/>
            <a:pathLst>
              <a:path h="399111" w="745844">
                <a:moveTo>
                  <a:pt x="0" y="0"/>
                </a:moveTo>
                <a:lnTo>
                  <a:pt x="745844" y="0"/>
                </a:lnTo>
                <a:lnTo>
                  <a:pt x="745844" y="399111"/>
                </a:lnTo>
                <a:lnTo>
                  <a:pt x="0" y="399111"/>
                </a:lnTo>
                <a:lnTo>
                  <a:pt x="0" y="0"/>
                </a:lnTo>
                <a:close/>
              </a:path>
            </a:pathLst>
          </a:custGeom>
          <a:blipFill>
            <a:blip r:embed="rId23"/>
            <a:stretch>
              <a:fillRect l="-20337" t="-175727" r="-127671" b="-187740"/>
            </a:stretch>
          </a:blipFill>
        </p:spPr>
      </p:sp>
      <p:sp>
        <p:nvSpPr>
          <p:cNvPr name="TextBox 67" id="67"/>
          <p:cNvSpPr txBox="true"/>
          <p:nvPr/>
        </p:nvSpPr>
        <p:spPr>
          <a:xfrm rot="0">
            <a:off x="6700790" y="5354889"/>
            <a:ext cx="2431847" cy="1906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94"/>
              </a:lnSpc>
            </a:pPr>
            <a:r>
              <a:rPr lang="en-US" b="true" sz="1063" i="true">
                <a:solidFill>
                  <a:srgbClr val="A50064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Tiền còn mà chưa chơi cho đã!!!</a:t>
            </a:r>
          </a:p>
        </p:txBody>
      </p:sp>
      <p:sp>
        <p:nvSpPr>
          <p:cNvPr name="TextBox 68" id="68"/>
          <p:cNvSpPr txBox="true"/>
          <p:nvPr/>
        </p:nvSpPr>
        <p:spPr>
          <a:xfrm rot="0">
            <a:off x="6710679" y="5775879"/>
            <a:ext cx="2378319" cy="5956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94"/>
              </a:lnSpc>
            </a:pPr>
            <a:r>
              <a:rPr lang="en-US" b="true" sz="1063" i="true">
                <a:solidFill>
                  <a:srgbClr val="A50064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Chưa khớp ngân sách. Để MoMo AI Expense Management theo dõi cùng bạn!</a:t>
            </a:r>
          </a:p>
        </p:txBody>
      </p:sp>
      <p:sp>
        <p:nvSpPr>
          <p:cNvPr name="Freeform 69" id="69"/>
          <p:cNvSpPr/>
          <p:nvPr/>
        </p:nvSpPr>
        <p:spPr>
          <a:xfrm flipH="false" flipV="false" rot="0">
            <a:off x="7096562" y="6624751"/>
            <a:ext cx="1545792" cy="1411375"/>
          </a:xfrm>
          <a:custGeom>
            <a:avLst/>
            <a:gdLst/>
            <a:ahLst/>
            <a:cxnLst/>
            <a:rect r="r" b="b" t="t" l="l"/>
            <a:pathLst>
              <a:path h="1411375" w="1545792">
                <a:moveTo>
                  <a:pt x="0" y="0"/>
                </a:moveTo>
                <a:lnTo>
                  <a:pt x="1545791" y="0"/>
                </a:lnTo>
                <a:lnTo>
                  <a:pt x="1545791" y="1411375"/>
                </a:lnTo>
                <a:lnTo>
                  <a:pt x="0" y="1411375"/>
                </a:lnTo>
                <a:lnTo>
                  <a:pt x="0" y="0"/>
                </a:lnTo>
                <a:close/>
              </a:path>
            </a:pathLst>
          </a:custGeom>
          <a:blipFill>
            <a:blip r:embed="rId24"/>
            <a:stretch>
              <a:fillRect l="-443909" t="-132170" r="-115677" b="-174182"/>
            </a:stretch>
          </a:blipFill>
        </p:spPr>
      </p:sp>
      <p:sp>
        <p:nvSpPr>
          <p:cNvPr name="Freeform 70" id="70"/>
          <p:cNvSpPr/>
          <p:nvPr/>
        </p:nvSpPr>
        <p:spPr>
          <a:xfrm flipH="false" flipV="false" rot="0">
            <a:off x="7397545" y="7157512"/>
            <a:ext cx="1004588" cy="344371"/>
          </a:xfrm>
          <a:custGeom>
            <a:avLst/>
            <a:gdLst/>
            <a:ahLst/>
            <a:cxnLst/>
            <a:rect r="r" b="b" t="t" l="l"/>
            <a:pathLst>
              <a:path h="344371" w="1004588">
                <a:moveTo>
                  <a:pt x="0" y="0"/>
                </a:moveTo>
                <a:lnTo>
                  <a:pt x="1004588" y="0"/>
                </a:lnTo>
                <a:lnTo>
                  <a:pt x="1004588" y="344372"/>
                </a:lnTo>
                <a:lnTo>
                  <a:pt x="0" y="344372"/>
                </a:lnTo>
                <a:lnTo>
                  <a:pt x="0" y="0"/>
                </a:lnTo>
                <a:close/>
              </a:path>
            </a:pathLst>
          </a:custGeom>
          <a:blipFill>
            <a:blip r:embed="rId25"/>
            <a:stretch>
              <a:fillRect l="-27644" t="-119831" r="-24358" b="-75595"/>
            </a:stretch>
          </a:blipFill>
        </p:spPr>
      </p:sp>
      <p:sp>
        <p:nvSpPr>
          <p:cNvPr name="TextBox 71" id="71"/>
          <p:cNvSpPr txBox="true"/>
          <p:nvPr/>
        </p:nvSpPr>
        <p:spPr>
          <a:xfrm rot="0">
            <a:off x="6514293" y="2313927"/>
            <a:ext cx="2771092" cy="2609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b="true" sz="1400">
                <a:solidFill>
                  <a:srgbClr val="A5006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Case 1: Under Budget</a:t>
            </a:r>
          </a:p>
        </p:txBody>
      </p:sp>
      <p:sp>
        <p:nvSpPr>
          <p:cNvPr name="Freeform 72" id="72"/>
          <p:cNvSpPr/>
          <p:nvPr/>
        </p:nvSpPr>
        <p:spPr>
          <a:xfrm flipH="false" flipV="false" rot="0">
            <a:off x="8423764" y="2484810"/>
            <a:ext cx="4236741" cy="5948597"/>
          </a:xfrm>
          <a:custGeom>
            <a:avLst/>
            <a:gdLst/>
            <a:ahLst/>
            <a:cxnLst/>
            <a:rect r="r" b="b" t="t" l="l"/>
            <a:pathLst>
              <a:path h="5948597" w="4236741">
                <a:moveTo>
                  <a:pt x="0" y="0"/>
                </a:moveTo>
                <a:lnTo>
                  <a:pt x="4236741" y="0"/>
                </a:lnTo>
                <a:lnTo>
                  <a:pt x="4236741" y="5948597"/>
                </a:lnTo>
                <a:lnTo>
                  <a:pt x="0" y="594859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99244" b="0"/>
            </a:stretch>
          </a:blipFill>
        </p:spPr>
      </p:sp>
      <p:sp>
        <p:nvSpPr>
          <p:cNvPr name="Freeform 73" id="73"/>
          <p:cNvSpPr/>
          <p:nvPr/>
        </p:nvSpPr>
        <p:spPr>
          <a:xfrm flipH="false" flipV="false" rot="-10800000">
            <a:off x="8489159" y="6905981"/>
            <a:ext cx="4834155" cy="1426071"/>
          </a:xfrm>
          <a:custGeom>
            <a:avLst/>
            <a:gdLst/>
            <a:ahLst/>
            <a:cxnLst/>
            <a:rect r="r" b="b" t="t" l="l"/>
            <a:pathLst>
              <a:path h="1426071" w="4834155">
                <a:moveTo>
                  <a:pt x="0" y="0"/>
                </a:moveTo>
                <a:lnTo>
                  <a:pt x="4834155" y="0"/>
                </a:lnTo>
                <a:lnTo>
                  <a:pt x="4834155" y="1426071"/>
                </a:lnTo>
                <a:lnTo>
                  <a:pt x="0" y="142607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0000"/>
            </a:blip>
            <a:stretch>
              <a:fillRect l="0" t="0" r="0" b="-238984"/>
            </a:stretch>
          </a:blipFill>
        </p:spPr>
      </p:sp>
      <p:sp>
        <p:nvSpPr>
          <p:cNvPr name="Freeform 74" id="74"/>
          <p:cNvSpPr/>
          <p:nvPr/>
        </p:nvSpPr>
        <p:spPr>
          <a:xfrm flipH="false" flipV="false" rot="0">
            <a:off x="8611686" y="2545947"/>
            <a:ext cx="4654621" cy="4784776"/>
          </a:xfrm>
          <a:custGeom>
            <a:avLst/>
            <a:gdLst/>
            <a:ahLst/>
            <a:cxnLst/>
            <a:rect r="r" b="b" t="t" l="l"/>
            <a:pathLst>
              <a:path h="4784776" w="4654621">
                <a:moveTo>
                  <a:pt x="0" y="0"/>
                </a:moveTo>
                <a:lnTo>
                  <a:pt x="4654621" y="0"/>
                </a:lnTo>
                <a:lnTo>
                  <a:pt x="4654621" y="4784775"/>
                </a:lnTo>
                <a:lnTo>
                  <a:pt x="0" y="478477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30000"/>
            </a:blip>
            <a:stretch>
              <a:fillRect l="-1690" t="-568" r="-1690" b="0"/>
            </a:stretch>
          </a:blipFill>
        </p:spPr>
      </p:sp>
      <p:sp>
        <p:nvSpPr>
          <p:cNvPr name="Freeform 75" id="75"/>
          <p:cNvSpPr/>
          <p:nvPr/>
        </p:nvSpPr>
        <p:spPr>
          <a:xfrm flipH="false" flipV="false" rot="0">
            <a:off x="9919013" y="3082173"/>
            <a:ext cx="1774359" cy="1856162"/>
          </a:xfrm>
          <a:custGeom>
            <a:avLst/>
            <a:gdLst/>
            <a:ahLst/>
            <a:cxnLst/>
            <a:rect r="r" b="b" t="t" l="l"/>
            <a:pathLst>
              <a:path h="1856162" w="1774359">
                <a:moveTo>
                  <a:pt x="0" y="0"/>
                </a:moveTo>
                <a:lnTo>
                  <a:pt x="1774359" y="0"/>
                </a:lnTo>
                <a:lnTo>
                  <a:pt x="1774359" y="1856162"/>
                </a:lnTo>
                <a:lnTo>
                  <a:pt x="0" y="185616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30000"/>
            </a:blip>
            <a:stretch>
              <a:fillRect l="-19782" t="-12385" r="-76578" b="-4931"/>
            </a:stretch>
          </a:blipFill>
        </p:spPr>
      </p:sp>
      <p:sp>
        <p:nvSpPr>
          <p:cNvPr name="Freeform 76" id="76"/>
          <p:cNvSpPr/>
          <p:nvPr/>
        </p:nvSpPr>
        <p:spPr>
          <a:xfrm flipH="false" flipV="false" rot="0">
            <a:off x="11531668" y="2771139"/>
            <a:ext cx="567771" cy="788390"/>
          </a:xfrm>
          <a:custGeom>
            <a:avLst/>
            <a:gdLst/>
            <a:ahLst/>
            <a:cxnLst/>
            <a:rect r="r" b="b" t="t" l="l"/>
            <a:pathLst>
              <a:path h="788390" w="567771">
                <a:moveTo>
                  <a:pt x="0" y="0"/>
                </a:moveTo>
                <a:lnTo>
                  <a:pt x="567771" y="0"/>
                </a:lnTo>
                <a:lnTo>
                  <a:pt x="567771" y="788390"/>
                </a:lnTo>
                <a:lnTo>
                  <a:pt x="0" y="788390"/>
                </a:lnTo>
                <a:lnTo>
                  <a:pt x="0" y="0"/>
                </a:lnTo>
                <a:close/>
              </a:path>
            </a:pathLst>
          </a:custGeom>
          <a:blipFill>
            <a:blip r:embed="rId22"/>
            <a:stretch>
              <a:fillRect l="0" t="0" r="-79170" b="0"/>
            </a:stretch>
          </a:blipFill>
        </p:spPr>
      </p:sp>
      <p:sp>
        <p:nvSpPr>
          <p:cNvPr name="Freeform 77" id="77"/>
          <p:cNvSpPr/>
          <p:nvPr/>
        </p:nvSpPr>
        <p:spPr>
          <a:xfrm flipH="false" flipV="false" rot="0">
            <a:off x="9744870" y="3082173"/>
            <a:ext cx="900328" cy="328966"/>
          </a:xfrm>
          <a:custGeom>
            <a:avLst/>
            <a:gdLst/>
            <a:ahLst/>
            <a:cxnLst/>
            <a:rect r="r" b="b" t="t" l="l"/>
            <a:pathLst>
              <a:path h="328966" w="900328">
                <a:moveTo>
                  <a:pt x="0" y="0"/>
                </a:moveTo>
                <a:lnTo>
                  <a:pt x="900328" y="0"/>
                </a:lnTo>
                <a:lnTo>
                  <a:pt x="900328" y="328966"/>
                </a:lnTo>
                <a:lnTo>
                  <a:pt x="0" y="328966"/>
                </a:lnTo>
                <a:lnTo>
                  <a:pt x="0" y="0"/>
                </a:lnTo>
                <a:close/>
              </a:path>
            </a:pathLst>
          </a:custGeom>
          <a:blipFill>
            <a:blip r:embed="rId26"/>
            <a:stretch>
              <a:fillRect l="-50043" t="-223930" r="-49713" b="-222771"/>
            </a:stretch>
          </a:blipFill>
        </p:spPr>
      </p:sp>
      <p:sp>
        <p:nvSpPr>
          <p:cNvPr name="TextBox 78" id="78"/>
          <p:cNvSpPr txBox="true"/>
          <p:nvPr/>
        </p:nvSpPr>
        <p:spPr>
          <a:xfrm rot="0">
            <a:off x="9714501" y="5324626"/>
            <a:ext cx="2414392" cy="1894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83"/>
              </a:lnSpc>
            </a:pPr>
            <a:r>
              <a:rPr lang="en-US" b="true" sz="1055" i="true">
                <a:solidFill>
                  <a:srgbClr val="A50064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Chuẩn thần đống tính toán rồi!!!</a:t>
            </a:r>
          </a:p>
        </p:txBody>
      </p:sp>
      <p:sp>
        <p:nvSpPr>
          <p:cNvPr name="TextBox 79" id="79"/>
          <p:cNvSpPr txBox="true"/>
          <p:nvPr/>
        </p:nvSpPr>
        <p:spPr>
          <a:xfrm rot="0">
            <a:off x="9714501" y="5742595"/>
            <a:ext cx="2365942" cy="7927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83"/>
              </a:lnSpc>
            </a:pPr>
            <a:r>
              <a:rPr lang="en-US" b="true" sz="1055" i="true">
                <a:solidFill>
                  <a:srgbClr val="A50064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Muốn khớp ngân sách dài lâu. Để MoMo AI Expense Management theo dõi chi tiêu cùng bạn!</a:t>
            </a:r>
          </a:p>
        </p:txBody>
      </p:sp>
      <p:sp>
        <p:nvSpPr>
          <p:cNvPr name="Freeform 80" id="80"/>
          <p:cNvSpPr/>
          <p:nvPr/>
        </p:nvSpPr>
        <p:spPr>
          <a:xfrm flipH="false" flipV="false" rot="0">
            <a:off x="10154349" y="6645906"/>
            <a:ext cx="1534696" cy="1401244"/>
          </a:xfrm>
          <a:custGeom>
            <a:avLst/>
            <a:gdLst/>
            <a:ahLst/>
            <a:cxnLst/>
            <a:rect r="r" b="b" t="t" l="l"/>
            <a:pathLst>
              <a:path h="1401244" w="1534696">
                <a:moveTo>
                  <a:pt x="0" y="0"/>
                </a:moveTo>
                <a:lnTo>
                  <a:pt x="1534696" y="0"/>
                </a:lnTo>
                <a:lnTo>
                  <a:pt x="1534696" y="1401244"/>
                </a:lnTo>
                <a:lnTo>
                  <a:pt x="0" y="1401244"/>
                </a:lnTo>
                <a:lnTo>
                  <a:pt x="0" y="0"/>
                </a:lnTo>
                <a:close/>
              </a:path>
            </a:pathLst>
          </a:custGeom>
          <a:blipFill>
            <a:blip r:embed="rId24"/>
            <a:stretch>
              <a:fillRect l="-443909" t="-132170" r="-115677" b="-174182"/>
            </a:stretch>
          </a:blipFill>
        </p:spPr>
      </p:sp>
      <p:sp>
        <p:nvSpPr>
          <p:cNvPr name="Freeform 81" id="81"/>
          <p:cNvSpPr/>
          <p:nvPr/>
        </p:nvSpPr>
        <p:spPr>
          <a:xfrm flipH="false" flipV="false" rot="0">
            <a:off x="10510989" y="7209038"/>
            <a:ext cx="829763" cy="284442"/>
          </a:xfrm>
          <a:custGeom>
            <a:avLst/>
            <a:gdLst/>
            <a:ahLst/>
            <a:cxnLst/>
            <a:rect r="r" b="b" t="t" l="l"/>
            <a:pathLst>
              <a:path h="284442" w="829763">
                <a:moveTo>
                  <a:pt x="0" y="0"/>
                </a:moveTo>
                <a:lnTo>
                  <a:pt x="829763" y="0"/>
                </a:lnTo>
                <a:lnTo>
                  <a:pt x="829763" y="284442"/>
                </a:lnTo>
                <a:lnTo>
                  <a:pt x="0" y="284442"/>
                </a:lnTo>
                <a:lnTo>
                  <a:pt x="0" y="0"/>
                </a:lnTo>
                <a:close/>
              </a:path>
            </a:pathLst>
          </a:custGeom>
          <a:blipFill>
            <a:blip r:embed="rId25"/>
            <a:stretch>
              <a:fillRect l="-27644" t="-119831" r="-24358" b="-75595"/>
            </a:stretch>
          </a:blipFill>
        </p:spPr>
      </p:sp>
      <p:sp>
        <p:nvSpPr>
          <p:cNvPr name="Freeform 82" id="82"/>
          <p:cNvSpPr/>
          <p:nvPr/>
        </p:nvSpPr>
        <p:spPr>
          <a:xfrm flipH="false" flipV="false" rot="0">
            <a:off x="10449829" y="7179073"/>
            <a:ext cx="1004588" cy="344371"/>
          </a:xfrm>
          <a:custGeom>
            <a:avLst/>
            <a:gdLst/>
            <a:ahLst/>
            <a:cxnLst/>
            <a:rect r="r" b="b" t="t" l="l"/>
            <a:pathLst>
              <a:path h="344371" w="1004588">
                <a:moveTo>
                  <a:pt x="0" y="0"/>
                </a:moveTo>
                <a:lnTo>
                  <a:pt x="1004588" y="0"/>
                </a:lnTo>
                <a:lnTo>
                  <a:pt x="1004588" y="344372"/>
                </a:lnTo>
                <a:lnTo>
                  <a:pt x="0" y="344372"/>
                </a:lnTo>
                <a:lnTo>
                  <a:pt x="0" y="0"/>
                </a:lnTo>
                <a:close/>
              </a:path>
            </a:pathLst>
          </a:custGeom>
          <a:blipFill>
            <a:blip r:embed="rId25"/>
            <a:stretch>
              <a:fillRect l="-27644" t="-119831" r="-24358" b="-75595"/>
            </a:stretch>
          </a:blipFill>
        </p:spPr>
      </p:sp>
      <p:sp>
        <p:nvSpPr>
          <p:cNvPr name="TextBox 83" id="83"/>
          <p:cNvSpPr txBox="true"/>
          <p:nvPr/>
        </p:nvSpPr>
        <p:spPr>
          <a:xfrm rot="0">
            <a:off x="9553451" y="2313927"/>
            <a:ext cx="2771092" cy="2609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b="true" sz="1400">
                <a:solidFill>
                  <a:srgbClr val="A5006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Case 2: In Budget</a:t>
            </a:r>
          </a:p>
        </p:txBody>
      </p:sp>
      <p:sp>
        <p:nvSpPr>
          <p:cNvPr name="Freeform 84" id="84"/>
          <p:cNvSpPr/>
          <p:nvPr/>
        </p:nvSpPr>
        <p:spPr>
          <a:xfrm flipH="false" flipV="false" rot="0">
            <a:off x="11378852" y="2477757"/>
            <a:ext cx="4236741" cy="5948597"/>
          </a:xfrm>
          <a:custGeom>
            <a:avLst/>
            <a:gdLst/>
            <a:ahLst/>
            <a:cxnLst/>
            <a:rect r="r" b="b" t="t" l="l"/>
            <a:pathLst>
              <a:path h="5948597" w="4236741">
                <a:moveTo>
                  <a:pt x="0" y="0"/>
                </a:moveTo>
                <a:lnTo>
                  <a:pt x="4236740" y="0"/>
                </a:lnTo>
                <a:lnTo>
                  <a:pt x="4236740" y="5948597"/>
                </a:lnTo>
                <a:lnTo>
                  <a:pt x="0" y="594859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99244" b="0"/>
            </a:stretch>
          </a:blipFill>
        </p:spPr>
      </p:sp>
      <p:sp>
        <p:nvSpPr>
          <p:cNvPr name="Freeform 85" id="85"/>
          <p:cNvSpPr/>
          <p:nvPr/>
        </p:nvSpPr>
        <p:spPr>
          <a:xfrm flipH="false" flipV="false" rot="-10800000">
            <a:off x="11459707" y="6898929"/>
            <a:ext cx="4834155" cy="1426071"/>
          </a:xfrm>
          <a:custGeom>
            <a:avLst/>
            <a:gdLst/>
            <a:ahLst/>
            <a:cxnLst/>
            <a:rect r="r" b="b" t="t" l="l"/>
            <a:pathLst>
              <a:path h="1426071" w="4834155">
                <a:moveTo>
                  <a:pt x="0" y="0"/>
                </a:moveTo>
                <a:lnTo>
                  <a:pt x="4834155" y="0"/>
                </a:lnTo>
                <a:lnTo>
                  <a:pt x="4834155" y="1426071"/>
                </a:lnTo>
                <a:lnTo>
                  <a:pt x="0" y="142607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0000"/>
            </a:blip>
            <a:stretch>
              <a:fillRect l="0" t="0" r="0" b="-238984"/>
            </a:stretch>
          </a:blipFill>
        </p:spPr>
      </p:sp>
      <p:sp>
        <p:nvSpPr>
          <p:cNvPr name="Freeform 86" id="86"/>
          <p:cNvSpPr/>
          <p:nvPr/>
        </p:nvSpPr>
        <p:spPr>
          <a:xfrm flipH="false" flipV="false" rot="0">
            <a:off x="11549474" y="2538894"/>
            <a:ext cx="4654621" cy="4784776"/>
          </a:xfrm>
          <a:custGeom>
            <a:avLst/>
            <a:gdLst/>
            <a:ahLst/>
            <a:cxnLst/>
            <a:rect r="r" b="b" t="t" l="l"/>
            <a:pathLst>
              <a:path h="4784776" w="4654621">
                <a:moveTo>
                  <a:pt x="0" y="0"/>
                </a:moveTo>
                <a:lnTo>
                  <a:pt x="4654621" y="0"/>
                </a:lnTo>
                <a:lnTo>
                  <a:pt x="4654621" y="4784776"/>
                </a:lnTo>
                <a:lnTo>
                  <a:pt x="0" y="478477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30000"/>
            </a:blip>
            <a:stretch>
              <a:fillRect l="-1690" t="-568" r="-1690" b="0"/>
            </a:stretch>
          </a:blipFill>
        </p:spPr>
      </p:sp>
      <p:sp>
        <p:nvSpPr>
          <p:cNvPr name="Freeform 87" id="87"/>
          <p:cNvSpPr/>
          <p:nvPr/>
        </p:nvSpPr>
        <p:spPr>
          <a:xfrm flipH="false" flipV="false" rot="0">
            <a:off x="12874101" y="3075121"/>
            <a:ext cx="1774359" cy="1856162"/>
          </a:xfrm>
          <a:custGeom>
            <a:avLst/>
            <a:gdLst/>
            <a:ahLst/>
            <a:cxnLst/>
            <a:rect r="r" b="b" t="t" l="l"/>
            <a:pathLst>
              <a:path h="1856162" w="1774359">
                <a:moveTo>
                  <a:pt x="0" y="0"/>
                </a:moveTo>
                <a:lnTo>
                  <a:pt x="1774359" y="0"/>
                </a:lnTo>
                <a:lnTo>
                  <a:pt x="1774359" y="1856161"/>
                </a:lnTo>
                <a:lnTo>
                  <a:pt x="0" y="185616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30000"/>
            </a:blip>
            <a:stretch>
              <a:fillRect l="-19782" t="-12385" r="-76578" b="-4931"/>
            </a:stretch>
          </a:blipFill>
        </p:spPr>
      </p:sp>
      <p:sp>
        <p:nvSpPr>
          <p:cNvPr name="Freeform 88" id="88"/>
          <p:cNvSpPr/>
          <p:nvPr/>
        </p:nvSpPr>
        <p:spPr>
          <a:xfrm flipH="false" flipV="false" rot="0">
            <a:off x="14486756" y="2764087"/>
            <a:ext cx="567771" cy="788390"/>
          </a:xfrm>
          <a:custGeom>
            <a:avLst/>
            <a:gdLst/>
            <a:ahLst/>
            <a:cxnLst/>
            <a:rect r="r" b="b" t="t" l="l"/>
            <a:pathLst>
              <a:path h="788390" w="567771">
                <a:moveTo>
                  <a:pt x="0" y="0"/>
                </a:moveTo>
                <a:lnTo>
                  <a:pt x="567771" y="0"/>
                </a:lnTo>
                <a:lnTo>
                  <a:pt x="567771" y="788390"/>
                </a:lnTo>
                <a:lnTo>
                  <a:pt x="0" y="788390"/>
                </a:lnTo>
                <a:lnTo>
                  <a:pt x="0" y="0"/>
                </a:lnTo>
                <a:close/>
              </a:path>
            </a:pathLst>
          </a:custGeom>
          <a:blipFill>
            <a:blip r:embed="rId22"/>
            <a:stretch>
              <a:fillRect l="0" t="0" r="-79170" b="0"/>
            </a:stretch>
          </a:blipFill>
        </p:spPr>
      </p:sp>
      <p:sp>
        <p:nvSpPr>
          <p:cNvPr name="Freeform 89" id="89"/>
          <p:cNvSpPr/>
          <p:nvPr/>
        </p:nvSpPr>
        <p:spPr>
          <a:xfrm flipH="false" flipV="false" rot="0">
            <a:off x="12723216" y="2996392"/>
            <a:ext cx="834333" cy="420546"/>
          </a:xfrm>
          <a:custGeom>
            <a:avLst/>
            <a:gdLst/>
            <a:ahLst/>
            <a:cxnLst/>
            <a:rect r="r" b="b" t="t" l="l"/>
            <a:pathLst>
              <a:path h="420546" w="834333">
                <a:moveTo>
                  <a:pt x="0" y="0"/>
                </a:moveTo>
                <a:lnTo>
                  <a:pt x="834333" y="0"/>
                </a:lnTo>
                <a:lnTo>
                  <a:pt x="834333" y="420546"/>
                </a:lnTo>
                <a:lnTo>
                  <a:pt x="0" y="420546"/>
                </a:lnTo>
                <a:lnTo>
                  <a:pt x="0" y="0"/>
                </a:lnTo>
                <a:close/>
              </a:path>
            </a:pathLst>
          </a:custGeom>
          <a:blipFill>
            <a:blip r:embed="rId23"/>
            <a:stretch>
              <a:fillRect l="-127994" t="-192338" r="-20642" b="-200939"/>
            </a:stretch>
          </a:blipFill>
        </p:spPr>
      </p:sp>
      <p:sp>
        <p:nvSpPr>
          <p:cNvPr name="TextBox 90" id="90"/>
          <p:cNvSpPr txBox="true"/>
          <p:nvPr/>
        </p:nvSpPr>
        <p:spPr>
          <a:xfrm rot="0">
            <a:off x="12932817" y="5308049"/>
            <a:ext cx="5289126" cy="2083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741"/>
              </a:lnSpc>
            </a:pPr>
            <a:r>
              <a:rPr lang="en-US" b="true" sz="1161" i="true">
                <a:solidFill>
                  <a:srgbClr val="A50064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Ối lỡ tiêu quá tay rồi!!!</a:t>
            </a:r>
          </a:p>
        </p:txBody>
      </p:sp>
      <p:sp>
        <p:nvSpPr>
          <p:cNvPr name="TextBox 91" id="91"/>
          <p:cNvSpPr txBox="true"/>
          <p:nvPr/>
        </p:nvSpPr>
        <p:spPr>
          <a:xfrm rot="0">
            <a:off x="12683550" y="5735543"/>
            <a:ext cx="2365942" cy="7927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83"/>
              </a:lnSpc>
            </a:pPr>
            <a:r>
              <a:rPr lang="en-US" b="true" sz="1055" i="true">
                <a:solidFill>
                  <a:srgbClr val="A50064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Tiền chạy nhanh quá, mắt không kịp theo</a:t>
            </a:r>
          </a:p>
          <a:p>
            <a:pPr algn="ctr">
              <a:lnSpc>
                <a:spcPts val="1583"/>
              </a:lnSpc>
            </a:pPr>
            <a:r>
              <a:rPr lang="en-US" b="true" sz="1055" i="true">
                <a:solidFill>
                  <a:srgbClr val="A50064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Để MoMo AI Expense Management theo giùm cho nha</a:t>
            </a:r>
          </a:p>
        </p:txBody>
      </p:sp>
      <p:sp>
        <p:nvSpPr>
          <p:cNvPr name="Freeform 92" id="92"/>
          <p:cNvSpPr/>
          <p:nvPr/>
        </p:nvSpPr>
        <p:spPr>
          <a:xfrm flipH="false" flipV="false" rot="0">
            <a:off x="13099172" y="6638854"/>
            <a:ext cx="1534696" cy="1401244"/>
          </a:xfrm>
          <a:custGeom>
            <a:avLst/>
            <a:gdLst/>
            <a:ahLst/>
            <a:cxnLst/>
            <a:rect r="r" b="b" t="t" l="l"/>
            <a:pathLst>
              <a:path h="1401244" w="1534696">
                <a:moveTo>
                  <a:pt x="0" y="0"/>
                </a:moveTo>
                <a:lnTo>
                  <a:pt x="1534697" y="0"/>
                </a:lnTo>
                <a:lnTo>
                  <a:pt x="1534697" y="1401244"/>
                </a:lnTo>
                <a:lnTo>
                  <a:pt x="0" y="1401244"/>
                </a:lnTo>
                <a:lnTo>
                  <a:pt x="0" y="0"/>
                </a:lnTo>
                <a:close/>
              </a:path>
            </a:pathLst>
          </a:custGeom>
          <a:blipFill>
            <a:blip r:embed="rId24"/>
            <a:stretch>
              <a:fillRect l="-443909" t="-132170" r="-115677" b="-174182"/>
            </a:stretch>
          </a:blipFill>
        </p:spPr>
      </p:sp>
      <p:sp>
        <p:nvSpPr>
          <p:cNvPr name="Freeform 93" id="93"/>
          <p:cNvSpPr/>
          <p:nvPr/>
        </p:nvSpPr>
        <p:spPr>
          <a:xfrm flipH="false" flipV="false" rot="0">
            <a:off x="13499088" y="7216066"/>
            <a:ext cx="829763" cy="284442"/>
          </a:xfrm>
          <a:custGeom>
            <a:avLst/>
            <a:gdLst/>
            <a:ahLst/>
            <a:cxnLst/>
            <a:rect r="r" b="b" t="t" l="l"/>
            <a:pathLst>
              <a:path h="284442" w="829763">
                <a:moveTo>
                  <a:pt x="0" y="0"/>
                </a:moveTo>
                <a:lnTo>
                  <a:pt x="829763" y="0"/>
                </a:lnTo>
                <a:lnTo>
                  <a:pt x="829763" y="284442"/>
                </a:lnTo>
                <a:lnTo>
                  <a:pt x="0" y="284442"/>
                </a:lnTo>
                <a:lnTo>
                  <a:pt x="0" y="0"/>
                </a:lnTo>
                <a:close/>
              </a:path>
            </a:pathLst>
          </a:custGeom>
          <a:blipFill>
            <a:blip r:embed="rId25"/>
            <a:stretch>
              <a:fillRect l="-27644" t="-119831" r="-24358" b="-75595"/>
            </a:stretch>
          </a:blipFill>
        </p:spPr>
      </p:sp>
      <p:sp>
        <p:nvSpPr>
          <p:cNvPr name="Freeform 94" id="94"/>
          <p:cNvSpPr/>
          <p:nvPr/>
        </p:nvSpPr>
        <p:spPr>
          <a:xfrm flipH="false" flipV="false" rot="0">
            <a:off x="13411676" y="7133596"/>
            <a:ext cx="1004588" cy="344371"/>
          </a:xfrm>
          <a:custGeom>
            <a:avLst/>
            <a:gdLst/>
            <a:ahLst/>
            <a:cxnLst/>
            <a:rect r="r" b="b" t="t" l="l"/>
            <a:pathLst>
              <a:path h="344371" w="1004588">
                <a:moveTo>
                  <a:pt x="0" y="0"/>
                </a:moveTo>
                <a:lnTo>
                  <a:pt x="1004588" y="0"/>
                </a:lnTo>
                <a:lnTo>
                  <a:pt x="1004588" y="344371"/>
                </a:lnTo>
                <a:lnTo>
                  <a:pt x="0" y="344371"/>
                </a:lnTo>
                <a:lnTo>
                  <a:pt x="0" y="0"/>
                </a:lnTo>
                <a:close/>
              </a:path>
            </a:pathLst>
          </a:custGeom>
          <a:blipFill>
            <a:blip r:embed="rId25"/>
            <a:stretch>
              <a:fillRect l="-27644" t="-119831" r="-24358" b="-75595"/>
            </a:stretch>
          </a:blipFill>
        </p:spPr>
      </p:sp>
      <p:grpSp>
        <p:nvGrpSpPr>
          <p:cNvPr name="Group 95" id="95"/>
          <p:cNvGrpSpPr/>
          <p:nvPr/>
        </p:nvGrpSpPr>
        <p:grpSpPr>
          <a:xfrm rot="0">
            <a:off x="2480797" y="2699324"/>
            <a:ext cx="4841457" cy="5866756"/>
            <a:chOff x="0" y="0"/>
            <a:chExt cx="6455276" cy="7822342"/>
          </a:xfrm>
        </p:grpSpPr>
        <p:sp>
          <p:nvSpPr>
            <p:cNvPr name="Freeform 96" id="96"/>
            <p:cNvSpPr/>
            <p:nvPr/>
          </p:nvSpPr>
          <p:spPr>
            <a:xfrm flipH="false" flipV="false" rot="0">
              <a:off x="0" y="0"/>
              <a:ext cx="5571269" cy="7822342"/>
            </a:xfrm>
            <a:custGeom>
              <a:avLst/>
              <a:gdLst/>
              <a:ahLst/>
              <a:cxnLst/>
              <a:rect r="r" b="b" t="t" l="l"/>
              <a:pathLst>
                <a:path h="7822342" w="5571269">
                  <a:moveTo>
                    <a:pt x="0" y="0"/>
                  </a:moveTo>
                  <a:lnTo>
                    <a:pt x="5571269" y="0"/>
                  </a:lnTo>
                  <a:lnTo>
                    <a:pt x="5571269" y="7822342"/>
                  </a:lnTo>
                  <a:lnTo>
                    <a:pt x="0" y="78223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-99244" b="0"/>
              </a:stretch>
            </a:blipFill>
          </p:spPr>
        </p:sp>
        <p:sp>
          <p:nvSpPr>
            <p:cNvPr name="Freeform 97" id="97"/>
            <p:cNvSpPr/>
            <p:nvPr/>
          </p:nvSpPr>
          <p:spPr>
            <a:xfrm flipH="false" flipV="false" rot="-10800000">
              <a:off x="98413" y="5813793"/>
              <a:ext cx="6356863" cy="1875268"/>
            </a:xfrm>
            <a:custGeom>
              <a:avLst/>
              <a:gdLst/>
              <a:ahLst/>
              <a:cxnLst/>
              <a:rect r="r" b="b" t="t" l="l"/>
              <a:pathLst>
                <a:path h="1875268" w="6356863">
                  <a:moveTo>
                    <a:pt x="0" y="0"/>
                  </a:moveTo>
                  <a:lnTo>
                    <a:pt x="6356863" y="0"/>
                  </a:lnTo>
                  <a:lnTo>
                    <a:pt x="6356863" y="1875268"/>
                  </a:lnTo>
                  <a:lnTo>
                    <a:pt x="0" y="18752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30000"/>
              </a:blip>
              <a:stretch>
                <a:fillRect l="0" t="0" r="0" b="-238984"/>
              </a:stretch>
            </a:blipFill>
          </p:spPr>
        </p:sp>
        <p:sp>
          <p:nvSpPr>
            <p:cNvPr name="Freeform 98" id="98"/>
            <p:cNvSpPr/>
            <p:nvPr/>
          </p:nvSpPr>
          <p:spPr>
            <a:xfrm flipH="false" flipV="false" rot="0">
              <a:off x="224367" y="80394"/>
              <a:ext cx="6120777" cy="6291929"/>
            </a:xfrm>
            <a:custGeom>
              <a:avLst/>
              <a:gdLst/>
              <a:ahLst/>
              <a:cxnLst/>
              <a:rect r="r" b="b" t="t" l="l"/>
              <a:pathLst>
                <a:path h="6291929" w="6120777">
                  <a:moveTo>
                    <a:pt x="0" y="0"/>
                  </a:moveTo>
                  <a:lnTo>
                    <a:pt x="6120777" y="0"/>
                  </a:lnTo>
                  <a:lnTo>
                    <a:pt x="6120777" y="6291930"/>
                  </a:lnTo>
                  <a:lnTo>
                    <a:pt x="0" y="62919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30000"/>
              </a:blip>
              <a:stretch>
                <a:fillRect l="-1690" t="-568" r="-1690" b="0"/>
              </a:stretch>
            </a:blipFill>
          </p:spPr>
        </p:sp>
        <p:sp>
          <p:nvSpPr>
            <p:cNvPr name="Freeform 99" id="99"/>
            <p:cNvSpPr/>
            <p:nvPr/>
          </p:nvSpPr>
          <p:spPr>
            <a:xfrm flipH="false" flipV="false" rot="0">
              <a:off x="1966236" y="785526"/>
              <a:ext cx="2333263" cy="2440833"/>
            </a:xfrm>
            <a:custGeom>
              <a:avLst/>
              <a:gdLst/>
              <a:ahLst/>
              <a:cxnLst/>
              <a:rect r="r" b="b" t="t" l="l"/>
              <a:pathLst>
                <a:path h="2440833" w="2333263">
                  <a:moveTo>
                    <a:pt x="0" y="0"/>
                  </a:moveTo>
                  <a:lnTo>
                    <a:pt x="2333263" y="0"/>
                  </a:lnTo>
                  <a:lnTo>
                    <a:pt x="2333263" y="2440833"/>
                  </a:lnTo>
                  <a:lnTo>
                    <a:pt x="0" y="24408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alphaModFix amt="30000"/>
              </a:blip>
              <a:stretch>
                <a:fillRect l="-19782" t="-12385" r="-76578" b="-4931"/>
              </a:stretch>
            </a:blipFill>
          </p:spPr>
        </p:sp>
        <p:sp>
          <p:nvSpPr>
            <p:cNvPr name="Freeform 100" id="100"/>
            <p:cNvSpPr/>
            <p:nvPr/>
          </p:nvSpPr>
          <p:spPr>
            <a:xfrm flipH="false" flipV="false" rot="0">
              <a:off x="1521756" y="2018411"/>
              <a:ext cx="1019461" cy="947705"/>
            </a:xfrm>
            <a:custGeom>
              <a:avLst/>
              <a:gdLst/>
              <a:ahLst/>
              <a:cxnLst/>
              <a:rect r="r" b="b" t="t" l="l"/>
              <a:pathLst>
                <a:path h="947705" w="1019461">
                  <a:moveTo>
                    <a:pt x="0" y="0"/>
                  </a:moveTo>
                  <a:lnTo>
                    <a:pt x="1019461" y="0"/>
                  </a:lnTo>
                  <a:lnTo>
                    <a:pt x="1019461" y="947705"/>
                  </a:lnTo>
                  <a:lnTo>
                    <a:pt x="0" y="9477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-249174" b="-275612"/>
              </a:stretch>
            </a:blipFill>
          </p:spPr>
        </p:sp>
        <p:sp>
          <p:nvSpPr>
            <p:cNvPr name="Freeform 101" id="101"/>
            <p:cNvSpPr/>
            <p:nvPr/>
          </p:nvSpPr>
          <p:spPr>
            <a:xfrm flipH="false" flipV="false" rot="0">
              <a:off x="1760706" y="2846337"/>
              <a:ext cx="541559" cy="959062"/>
            </a:xfrm>
            <a:custGeom>
              <a:avLst/>
              <a:gdLst/>
              <a:ahLst/>
              <a:cxnLst/>
              <a:rect r="r" b="b" t="t" l="l"/>
              <a:pathLst>
                <a:path h="959062" w="541559">
                  <a:moveTo>
                    <a:pt x="0" y="0"/>
                  </a:moveTo>
                  <a:lnTo>
                    <a:pt x="541560" y="0"/>
                  </a:lnTo>
                  <a:lnTo>
                    <a:pt x="541560" y="959062"/>
                  </a:lnTo>
                  <a:lnTo>
                    <a:pt x="0" y="9590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-214382" t="0" r="-392560" b="-299193"/>
              </a:stretch>
            </a:blipFill>
          </p:spPr>
        </p:sp>
        <p:sp>
          <p:nvSpPr>
            <p:cNvPr name="Freeform 102" id="102"/>
            <p:cNvSpPr/>
            <p:nvPr/>
          </p:nvSpPr>
          <p:spPr>
            <a:xfrm flipH="false" flipV="false" rot="0">
              <a:off x="1675557" y="3911171"/>
              <a:ext cx="692816" cy="596977"/>
            </a:xfrm>
            <a:custGeom>
              <a:avLst/>
              <a:gdLst/>
              <a:ahLst/>
              <a:cxnLst/>
              <a:rect r="r" b="b" t="t" l="l"/>
              <a:pathLst>
                <a:path h="596977" w="692816">
                  <a:moveTo>
                    <a:pt x="0" y="0"/>
                  </a:moveTo>
                  <a:lnTo>
                    <a:pt x="692816" y="0"/>
                  </a:lnTo>
                  <a:lnTo>
                    <a:pt x="692816" y="596977"/>
                  </a:lnTo>
                  <a:lnTo>
                    <a:pt x="0" y="5969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-350939" t="-32295" r="-22568" b="-417229"/>
              </a:stretch>
            </a:blipFill>
          </p:spPr>
        </p:sp>
        <p:sp>
          <p:nvSpPr>
            <p:cNvPr name="Freeform 103" id="103"/>
            <p:cNvSpPr/>
            <p:nvPr/>
          </p:nvSpPr>
          <p:spPr>
            <a:xfrm flipH="false" flipV="false" rot="0">
              <a:off x="1714939" y="4613920"/>
              <a:ext cx="614053" cy="702749"/>
            </a:xfrm>
            <a:custGeom>
              <a:avLst/>
              <a:gdLst/>
              <a:ahLst/>
              <a:cxnLst/>
              <a:rect r="r" b="b" t="t" l="l"/>
              <a:pathLst>
                <a:path h="702749" w="614053">
                  <a:moveTo>
                    <a:pt x="0" y="0"/>
                  </a:moveTo>
                  <a:lnTo>
                    <a:pt x="614053" y="0"/>
                  </a:lnTo>
                  <a:lnTo>
                    <a:pt x="614053" y="702749"/>
                  </a:lnTo>
                  <a:lnTo>
                    <a:pt x="0" y="7027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-22246" t="-135982" r="-421172" b="-238849"/>
              </a:stretch>
            </a:blipFill>
          </p:spPr>
        </p:sp>
        <p:sp>
          <p:nvSpPr>
            <p:cNvPr name="Freeform 104" id="104"/>
            <p:cNvSpPr/>
            <p:nvPr/>
          </p:nvSpPr>
          <p:spPr>
            <a:xfrm flipH="false" flipV="false" rot="0">
              <a:off x="1618347" y="5422441"/>
              <a:ext cx="826278" cy="832530"/>
            </a:xfrm>
            <a:custGeom>
              <a:avLst/>
              <a:gdLst/>
              <a:ahLst/>
              <a:cxnLst/>
              <a:rect r="r" b="b" t="t" l="l"/>
              <a:pathLst>
                <a:path h="832530" w="826278">
                  <a:moveTo>
                    <a:pt x="0" y="0"/>
                  </a:moveTo>
                  <a:lnTo>
                    <a:pt x="826278" y="0"/>
                  </a:lnTo>
                  <a:lnTo>
                    <a:pt x="826278" y="832531"/>
                  </a:lnTo>
                  <a:lnTo>
                    <a:pt x="0" y="8325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-116991" t="-115870" r="-224919" b="-222721"/>
              </a:stretch>
            </a:blipFill>
          </p:spPr>
        </p:sp>
        <p:sp>
          <p:nvSpPr>
            <p:cNvPr name="Freeform 105" id="105"/>
            <p:cNvSpPr/>
            <p:nvPr/>
          </p:nvSpPr>
          <p:spPr>
            <a:xfrm flipH="false" flipV="false" rot="0">
              <a:off x="2484289" y="5430424"/>
              <a:ext cx="781204" cy="841275"/>
            </a:xfrm>
            <a:custGeom>
              <a:avLst/>
              <a:gdLst/>
              <a:ahLst/>
              <a:cxnLst/>
              <a:rect r="r" b="b" t="t" l="l"/>
              <a:pathLst>
                <a:path h="841275" w="781204">
                  <a:moveTo>
                    <a:pt x="0" y="0"/>
                  </a:moveTo>
                  <a:lnTo>
                    <a:pt x="781204" y="0"/>
                  </a:lnTo>
                  <a:lnTo>
                    <a:pt x="781204" y="841274"/>
                  </a:lnTo>
                  <a:lnTo>
                    <a:pt x="0" y="8412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-432758" t="-158591" r="-38536" b="-271910"/>
              </a:stretch>
            </a:blipFill>
          </p:spPr>
        </p:sp>
        <p:sp>
          <p:nvSpPr>
            <p:cNvPr name="Freeform 106" id="106"/>
            <p:cNvSpPr/>
            <p:nvPr/>
          </p:nvSpPr>
          <p:spPr>
            <a:xfrm flipH="false" flipV="false" rot="0">
              <a:off x="2471068" y="3884728"/>
              <a:ext cx="1433975" cy="1466716"/>
            </a:xfrm>
            <a:custGeom>
              <a:avLst/>
              <a:gdLst/>
              <a:ahLst/>
              <a:cxnLst/>
              <a:rect r="r" b="b" t="t" l="l"/>
              <a:pathLst>
                <a:path h="1466716" w="1433975">
                  <a:moveTo>
                    <a:pt x="0" y="0"/>
                  </a:moveTo>
                  <a:lnTo>
                    <a:pt x="1433975" y="0"/>
                  </a:lnTo>
                  <a:lnTo>
                    <a:pt x="1433975" y="1466716"/>
                  </a:lnTo>
                  <a:lnTo>
                    <a:pt x="0" y="14667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-110022" r="-114817" b="0"/>
              </a:stretch>
            </a:blipFill>
          </p:spPr>
        </p:sp>
        <p:sp>
          <p:nvSpPr>
            <p:cNvPr name="Freeform 107" id="107"/>
            <p:cNvSpPr/>
            <p:nvPr/>
          </p:nvSpPr>
          <p:spPr>
            <a:xfrm flipH="false" flipV="false" rot="0">
              <a:off x="4012380" y="3805749"/>
              <a:ext cx="871733" cy="1624675"/>
            </a:xfrm>
            <a:custGeom>
              <a:avLst/>
              <a:gdLst/>
              <a:ahLst/>
              <a:cxnLst/>
              <a:rect r="r" b="b" t="t" l="l"/>
              <a:pathLst>
                <a:path h="1624675" w="871733">
                  <a:moveTo>
                    <a:pt x="0" y="0"/>
                  </a:moveTo>
                  <a:lnTo>
                    <a:pt x="871733" y="0"/>
                  </a:lnTo>
                  <a:lnTo>
                    <a:pt x="871733" y="1624675"/>
                  </a:lnTo>
                  <a:lnTo>
                    <a:pt x="0" y="16246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-179311" t="-97312" r="-88425" b="0"/>
              </a:stretch>
            </a:blipFill>
          </p:spPr>
        </p:sp>
        <p:sp>
          <p:nvSpPr>
            <p:cNvPr name="Freeform 108" id="108"/>
            <p:cNvSpPr/>
            <p:nvPr/>
          </p:nvSpPr>
          <p:spPr>
            <a:xfrm flipH="false" flipV="false" rot="0">
              <a:off x="4020482" y="2207167"/>
              <a:ext cx="863631" cy="1624675"/>
            </a:xfrm>
            <a:custGeom>
              <a:avLst/>
              <a:gdLst/>
              <a:ahLst/>
              <a:cxnLst/>
              <a:rect r="r" b="b" t="t" l="l"/>
              <a:pathLst>
                <a:path h="1624675" w="863631">
                  <a:moveTo>
                    <a:pt x="0" y="0"/>
                  </a:moveTo>
                  <a:lnTo>
                    <a:pt x="863631" y="0"/>
                  </a:lnTo>
                  <a:lnTo>
                    <a:pt x="863631" y="1624675"/>
                  </a:lnTo>
                  <a:lnTo>
                    <a:pt x="0" y="16246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-271187" t="-97312" r="0" b="0"/>
              </a:stretch>
            </a:blipFill>
          </p:spPr>
        </p:sp>
        <p:sp>
          <p:nvSpPr>
            <p:cNvPr name="Freeform 109" id="109"/>
            <p:cNvSpPr/>
            <p:nvPr/>
          </p:nvSpPr>
          <p:spPr>
            <a:xfrm flipH="false" flipV="false" rot="0">
              <a:off x="3291936" y="5391109"/>
              <a:ext cx="792817" cy="1083821"/>
            </a:xfrm>
            <a:custGeom>
              <a:avLst/>
              <a:gdLst/>
              <a:ahLst/>
              <a:cxnLst/>
              <a:rect r="r" b="b" t="t" l="l"/>
              <a:pathLst>
                <a:path h="1083821" w="792817">
                  <a:moveTo>
                    <a:pt x="0" y="0"/>
                  </a:moveTo>
                  <a:lnTo>
                    <a:pt x="792817" y="0"/>
                  </a:lnTo>
                  <a:lnTo>
                    <a:pt x="792817" y="1083821"/>
                  </a:lnTo>
                  <a:lnTo>
                    <a:pt x="0" y="10838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-64374" r="-191818" b="-49091"/>
              </a:stretch>
            </a:blipFill>
          </p:spPr>
        </p:sp>
        <p:sp>
          <p:nvSpPr>
            <p:cNvPr name="Freeform 110" id="110"/>
            <p:cNvSpPr/>
            <p:nvPr/>
          </p:nvSpPr>
          <p:spPr>
            <a:xfrm flipH="false" flipV="false" rot="0">
              <a:off x="4150860" y="5470088"/>
              <a:ext cx="696539" cy="841275"/>
            </a:xfrm>
            <a:custGeom>
              <a:avLst/>
              <a:gdLst/>
              <a:ahLst/>
              <a:cxnLst/>
              <a:rect r="r" b="b" t="t" l="l"/>
              <a:pathLst>
                <a:path h="841275" w="696539">
                  <a:moveTo>
                    <a:pt x="0" y="0"/>
                  </a:moveTo>
                  <a:lnTo>
                    <a:pt x="696539" y="0"/>
                  </a:lnTo>
                  <a:lnTo>
                    <a:pt x="696539" y="841275"/>
                  </a:lnTo>
                  <a:lnTo>
                    <a:pt x="0" y="8412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-215392" t="-84524" r="-2189" b="-78420"/>
              </a:stretch>
            </a:blipFill>
          </p:spPr>
        </p:sp>
        <p:sp>
          <p:nvSpPr>
            <p:cNvPr name="Freeform 111" id="111"/>
            <p:cNvSpPr/>
            <p:nvPr/>
          </p:nvSpPr>
          <p:spPr>
            <a:xfrm flipH="false" flipV="false" rot="0">
              <a:off x="1692085" y="6337805"/>
              <a:ext cx="752540" cy="728819"/>
            </a:xfrm>
            <a:custGeom>
              <a:avLst/>
              <a:gdLst/>
              <a:ahLst/>
              <a:cxnLst/>
              <a:rect r="r" b="b" t="t" l="l"/>
              <a:pathLst>
                <a:path h="728819" w="752540">
                  <a:moveTo>
                    <a:pt x="0" y="0"/>
                  </a:moveTo>
                  <a:lnTo>
                    <a:pt x="752540" y="0"/>
                  </a:lnTo>
                  <a:lnTo>
                    <a:pt x="752540" y="728820"/>
                  </a:lnTo>
                  <a:lnTo>
                    <a:pt x="0" y="7288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 l="-103054" t="-92977" r="-94806" b="-114579"/>
              </a:stretch>
            </a:blipFill>
          </p:spPr>
        </p:sp>
        <p:sp>
          <p:nvSpPr>
            <p:cNvPr name="Freeform 112" id="112"/>
            <p:cNvSpPr/>
            <p:nvPr/>
          </p:nvSpPr>
          <p:spPr>
            <a:xfrm flipH="false" flipV="false" rot="0">
              <a:off x="1662336" y="6875401"/>
              <a:ext cx="703272" cy="230732"/>
            </a:xfrm>
            <a:custGeom>
              <a:avLst/>
              <a:gdLst/>
              <a:ahLst/>
              <a:cxnLst/>
              <a:rect r="r" b="b" t="t" l="l"/>
              <a:pathLst>
                <a:path h="230732" w="703272">
                  <a:moveTo>
                    <a:pt x="0" y="0"/>
                  </a:moveTo>
                  <a:lnTo>
                    <a:pt x="703272" y="0"/>
                  </a:lnTo>
                  <a:lnTo>
                    <a:pt x="703272" y="230732"/>
                  </a:lnTo>
                  <a:lnTo>
                    <a:pt x="0" y="2307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 l="0" t="-119165" r="-11338" b="-120193"/>
              </a:stretch>
            </a:blipFill>
          </p:spPr>
        </p:sp>
        <p:sp>
          <p:nvSpPr>
            <p:cNvPr name="Freeform 113" id="113"/>
            <p:cNvSpPr/>
            <p:nvPr/>
          </p:nvSpPr>
          <p:spPr>
            <a:xfrm flipH="false" flipV="false" rot="0">
              <a:off x="3817028" y="682128"/>
              <a:ext cx="1003928" cy="1126924"/>
            </a:xfrm>
            <a:custGeom>
              <a:avLst/>
              <a:gdLst/>
              <a:ahLst/>
              <a:cxnLst/>
              <a:rect r="r" b="b" t="t" l="l"/>
              <a:pathLst>
                <a:path h="1126924" w="1003928">
                  <a:moveTo>
                    <a:pt x="0" y="0"/>
                  </a:moveTo>
                  <a:lnTo>
                    <a:pt x="1003928" y="0"/>
                  </a:lnTo>
                  <a:lnTo>
                    <a:pt x="1003928" y="1126923"/>
                  </a:lnTo>
                  <a:lnTo>
                    <a:pt x="0" y="11269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14" id="114"/>
            <p:cNvSpPr/>
            <p:nvPr/>
          </p:nvSpPr>
          <p:spPr>
            <a:xfrm flipH="false" flipV="false" rot="0">
              <a:off x="2497511" y="5629306"/>
              <a:ext cx="2310590" cy="1715490"/>
            </a:xfrm>
            <a:custGeom>
              <a:avLst/>
              <a:gdLst/>
              <a:ahLst/>
              <a:cxnLst/>
              <a:rect r="r" b="b" t="t" l="l"/>
              <a:pathLst>
                <a:path h="1715490" w="2310590">
                  <a:moveTo>
                    <a:pt x="0" y="0"/>
                  </a:moveTo>
                  <a:lnTo>
                    <a:pt x="2310590" y="0"/>
                  </a:lnTo>
                  <a:lnTo>
                    <a:pt x="2310590" y="1715490"/>
                  </a:lnTo>
                  <a:lnTo>
                    <a:pt x="0" y="171549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/>
              <a:stretch>
                <a:fillRect l="0" t="-6186" r="0" b="-28503"/>
              </a:stretch>
            </a:blipFill>
          </p:spPr>
        </p:sp>
        <p:sp>
          <p:nvSpPr>
            <p:cNvPr name="Freeform 115" id="115"/>
            <p:cNvSpPr/>
            <p:nvPr/>
          </p:nvSpPr>
          <p:spPr>
            <a:xfrm flipH="false" flipV="false" rot="0">
              <a:off x="1688496" y="668906"/>
              <a:ext cx="1424335" cy="451953"/>
            </a:xfrm>
            <a:custGeom>
              <a:avLst/>
              <a:gdLst/>
              <a:ahLst/>
              <a:cxnLst/>
              <a:rect r="r" b="b" t="t" l="l"/>
              <a:pathLst>
                <a:path h="451953" w="1424335">
                  <a:moveTo>
                    <a:pt x="0" y="0"/>
                  </a:moveTo>
                  <a:lnTo>
                    <a:pt x="1424335" y="0"/>
                  </a:lnTo>
                  <a:lnTo>
                    <a:pt x="1424335" y="451953"/>
                  </a:lnTo>
                  <a:lnTo>
                    <a:pt x="0" y="4519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/>
              <a:stretch>
                <a:fillRect l="-31341" t="-209202" r="-32103" b="-205897"/>
              </a:stretch>
            </a:blipFill>
          </p:spPr>
        </p:sp>
        <p:sp>
          <p:nvSpPr>
            <p:cNvPr name="Freeform 116" id="116"/>
            <p:cNvSpPr/>
            <p:nvPr/>
          </p:nvSpPr>
          <p:spPr>
            <a:xfrm flipH="false" flipV="false" rot="0">
              <a:off x="3035484" y="6997400"/>
              <a:ext cx="445105" cy="410866"/>
            </a:xfrm>
            <a:custGeom>
              <a:avLst/>
              <a:gdLst/>
              <a:ahLst/>
              <a:cxnLst/>
              <a:rect r="r" b="b" t="t" l="l"/>
              <a:pathLst>
                <a:path h="410866" w="445105">
                  <a:moveTo>
                    <a:pt x="0" y="0"/>
                  </a:moveTo>
                  <a:lnTo>
                    <a:pt x="445105" y="0"/>
                  </a:lnTo>
                  <a:lnTo>
                    <a:pt x="445105" y="410866"/>
                  </a:lnTo>
                  <a:lnTo>
                    <a:pt x="0" y="4108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/>
              <a:stretch>
                <a:fillRect l="-446734" t="-789732" r="-444490" b="-184094"/>
              </a:stretch>
            </a:blipFill>
          </p:spPr>
        </p:sp>
        <p:sp>
          <p:nvSpPr>
            <p:cNvPr name="Freeform 117" id="117"/>
            <p:cNvSpPr/>
            <p:nvPr/>
          </p:nvSpPr>
          <p:spPr>
            <a:xfrm flipH="false" flipV="false" rot="-5400000">
              <a:off x="2512820" y="3847162"/>
              <a:ext cx="824407" cy="786966"/>
            </a:xfrm>
            <a:custGeom>
              <a:avLst/>
              <a:gdLst/>
              <a:ahLst/>
              <a:cxnLst/>
              <a:rect r="r" b="b" t="t" l="l"/>
              <a:pathLst>
                <a:path h="786966" w="824407">
                  <a:moveTo>
                    <a:pt x="0" y="0"/>
                  </a:moveTo>
                  <a:lnTo>
                    <a:pt x="824408" y="0"/>
                  </a:lnTo>
                  <a:lnTo>
                    <a:pt x="824408" y="786965"/>
                  </a:lnTo>
                  <a:lnTo>
                    <a:pt x="0" y="7869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7">
                <a:extLst>
                  <a:ext uri="{96DAC541-7B7A-43D3-8B79-37D633B846F1}">
                    <asvg:svgBlip xmlns:asvg="http://schemas.microsoft.com/office/drawing/2016/SVG/main" r:embed="rId2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18" id="118"/>
            <p:cNvSpPr/>
            <p:nvPr/>
          </p:nvSpPr>
          <p:spPr>
            <a:xfrm flipH="false" flipV="false" rot="-5400000">
              <a:off x="4002939" y="3847162"/>
              <a:ext cx="824407" cy="786966"/>
            </a:xfrm>
            <a:custGeom>
              <a:avLst/>
              <a:gdLst/>
              <a:ahLst/>
              <a:cxnLst/>
              <a:rect r="r" b="b" t="t" l="l"/>
              <a:pathLst>
                <a:path h="786966" w="824407">
                  <a:moveTo>
                    <a:pt x="0" y="0"/>
                  </a:moveTo>
                  <a:lnTo>
                    <a:pt x="824407" y="0"/>
                  </a:lnTo>
                  <a:lnTo>
                    <a:pt x="824407" y="786965"/>
                  </a:lnTo>
                  <a:lnTo>
                    <a:pt x="0" y="7869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7">
                <a:extLst>
                  <a:ext uri="{96DAC541-7B7A-43D3-8B79-37D633B846F1}">
                    <asvg:svgBlip xmlns:asvg="http://schemas.microsoft.com/office/drawing/2016/SVG/main" r:embed="rId2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19" id="119"/>
            <p:cNvSpPr/>
            <p:nvPr/>
          </p:nvSpPr>
          <p:spPr>
            <a:xfrm flipH="false" flipV="false" rot="-5400000">
              <a:off x="2421805" y="5368507"/>
              <a:ext cx="1006438" cy="960729"/>
            </a:xfrm>
            <a:custGeom>
              <a:avLst/>
              <a:gdLst/>
              <a:ahLst/>
              <a:cxnLst/>
              <a:rect r="r" b="b" t="t" l="l"/>
              <a:pathLst>
                <a:path h="960729" w="1006438">
                  <a:moveTo>
                    <a:pt x="0" y="0"/>
                  </a:moveTo>
                  <a:lnTo>
                    <a:pt x="1006438" y="0"/>
                  </a:lnTo>
                  <a:lnTo>
                    <a:pt x="1006438" y="960729"/>
                  </a:lnTo>
                  <a:lnTo>
                    <a:pt x="0" y="9607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7">
                <a:extLst>
                  <a:ext uri="{96DAC541-7B7A-43D3-8B79-37D633B846F1}">
                    <asvg:svgBlip xmlns:asvg="http://schemas.microsoft.com/office/drawing/2016/SVG/main" r:embed="rId2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20" id="120"/>
            <p:cNvSpPr/>
            <p:nvPr/>
          </p:nvSpPr>
          <p:spPr>
            <a:xfrm flipH="false" flipV="false" rot="-5400000">
              <a:off x="1660819" y="4541772"/>
              <a:ext cx="903949" cy="862895"/>
            </a:xfrm>
            <a:custGeom>
              <a:avLst/>
              <a:gdLst/>
              <a:ahLst/>
              <a:cxnLst/>
              <a:rect r="r" b="b" t="t" l="l"/>
              <a:pathLst>
                <a:path h="862895" w="903949">
                  <a:moveTo>
                    <a:pt x="0" y="0"/>
                  </a:moveTo>
                  <a:lnTo>
                    <a:pt x="903949" y="0"/>
                  </a:lnTo>
                  <a:lnTo>
                    <a:pt x="903949" y="862895"/>
                  </a:lnTo>
                  <a:lnTo>
                    <a:pt x="0" y="8628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7">
                <a:extLst>
                  <a:ext uri="{96DAC541-7B7A-43D3-8B79-37D633B846F1}">
                    <asvg:svgBlip xmlns:asvg="http://schemas.microsoft.com/office/drawing/2016/SVG/main" r:embed="rId2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21" id="121"/>
            <p:cNvSpPr/>
            <p:nvPr/>
          </p:nvSpPr>
          <p:spPr>
            <a:xfrm flipH="false" flipV="false" rot="-5400000">
              <a:off x="3247487" y="4579872"/>
              <a:ext cx="903949" cy="862895"/>
            </a:xfrm>
            <a:custGeom>
              <a:avLst/>
              <a:gdLst/>
              <a:ahLst/>
              <a:cxnLst/>
              <a:rect r="r" b="b" t="t" l="l"/>
              <a:pathLst>
                <a:path h="862895" w="903949">
                  <a:moveTo>
                    <a:pt x="0" y="0"/>
                  </a:moveTo>
                  <a:lnTo>
                    <a:pt x="903949" y="0"/>
                  </a:lnTo>
                  <a:lnTo>
                    <a:pt x="903949" y="862895"/>
                  </a:lnTo>
                  <a:lnTo>
                    <a:pt x="0" y="8628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7">
                <a:extLst>
                  <a:ext uri="{96DAC541-7B7A-43D3-8B79-37D633B846F1}">
                    <asvg:svgBlip xmlns:asvg="http://schemas.microsoft.com/office/drawing/2016/SVG/main" r:embed="rId2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22" id="122"/>
            <p:cNvSpPr/>
            <p:nvPr/>
          </p:nvSpPr>
          <p:spPr>
            <a:xfrm flipH="false" flipV="false" rot="0">
              <a:off x="2482759" y="3760596"/>
              <a:ext cx="275750" cy="275750"/>
            </a:xfrm>
            <a:custGeom>
              <a:avLst/>
              <a:gdLst/>
              <a:ahLst/>
              <a:cxnLst/>
              <a:rect r="r" b="b" t="t" l="l"/>
              <a:pathLst>
                <a:path h="275750" w="275750">
                  <a:moveTo>
                    <a:pt x="0" y="0"/>
                  </a:moveTo>
                  <a:lnTo>
                    <a:pt x="275750" y="0"/>
                  </a:lnTo>
                  <a:lnTo>
                    <a:pt x="275750" y="275750"/>
                  </a:lnTo>
                  <a:lnTo>
                    <a:pt x="0" y="2757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9">
                <a:extLst>
                  <a:ext uri="{96DAC541-7B7A-43D3-8B79-37D633B846F1}">
                    <asvg:svgBlip xmlns:asvg="http://schemas.microsoft.com/office/drawing/2016/SVG/main" r:embed="rId30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23" id="123"/>
            <p:cNvSpPr/>
            <p:nvPr/>
          </p:nvSpPr>
          <p:spPr>
            <a:xfrm flipH="false" flipV="false" rot="0">
              <a:off x="4558419" y="3785996"/>
              <a:ext cx="275750" cy="275750"/>
            </a:xfrm>
            <a:custGeom>
              <a:avLst/>
              <a:gdLst/>
              <a:ahLst/>
              <a:cxnLst/>
              <a:rect r="r" b="b" t="t" l="l"/>
              <a:pathLst>
                <a:path h="275750" w="275750">
                  <a:moveTo>
                    <a:pt x="0" y="0"/>
                  </a:moveTo>
                  <a:lnTo>
                    <a:pt x="275750" y="0"/>
                  </a:lnTo>
                  <a:lnTo>
                    <a:pt x="275750" y="275750"/>
                  </a:lnTo>
                  <a:lnTo>
                    <a:pt x="0" y="2757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1">
                <a:extLst>
                  <a:ext uri="{96DAC541-7B7A-43D3-8B79-37D633B846F1}">
                    <asvg:svgBlip xmlns:asvg="http://schemas.microsoft.com/office/drawing/2016/SVG/main" r:embed="rId32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24" id="124"/>
            <p:cNvSpPr/>
            <p:nvPr/>
          </p:nvSpPr>
          <p:spPr>
            <a:xfrm flipH="false" flipV="false" rot="0">
              <a:off x="3824540" y="4559345"/>
              <a:ext cx="260213" cy="260213"/>
            </a:xfrm>
            <a:custGeom>
              <a:avLst/>
              <a:gdLst/>
              <a:ahLst/>
              <a:cxnLst/>
              <a:rect r="r" b="b" t="t" l="l"/>
              <a:pathLst>
                <a:path h="260213" w="260213">
                  <a:moveTo>
                    <a:pt x="0" y="0"/>
                  </a:moveTo>
                  <a:lnTo>
                    <a:pt x="260213" y="0"/>
                  </a:lnTo>
                  <a:lnTo>
                    <a:pt x="260213" y="260213"/>
                  </a:lnTo>
                  <a:lnTo>
                    <a:pt x="0" y="2602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3">
                <a:extLst>
                  <a:ext uri="{96DAC541-7B7A-43D3-8B79-37D633B846F1}">
                    <asvg:svgBlip xmlns:asvg="http://schemas.microsoft.com/office/drawing/2016/SVG/main" r:embed="rId3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25" id="125"/>
            <p:cNvSpPr/>
            <p:nvPr/>
          </p:nvSpPr>
          <p:spPr>
            <a:xfrm flipH="false" flipV="false" rot="0">
              <a:off x="2473969" y="5345652"/>
              <a:ext cx="284540" cy="284540"/>
            </a:xfrm>
            <a:custGeom>
              <a:avLst/>
              <a:gdLst/>
              <a:ahLst/>
              <a:cxnLst/>
              <a:rect r="r" b="b" t="t" l="l"/>
              <a:pathLst>
                <a:path h="284540" w="284540">
                  <a:moveTo>
                    <a:pt x="0" y="0"/>
                  </a:moveTo>
                  <a:lnTo>
                    <a:pt x="284540" y="0"/>
                  </a:lnTo>
                  <a:lnTo>
                    <a:pt x="284540" y="284541"/>
                  </a:lnTo>
                  <a:lnTo>
                    <a:pt x="0" y="2845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5">
                <a:extLst>
                  <a:ext uri="{96DAC541-7B7A-43D3-8B79-37D633B846F1}">
                    <asvg:svgBlip xmlns:asvg="http://schemas.microsoft.com/office/drawing/2016/SVG/main" r:embed="rId36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126" id="126"/>
          <p:cNvSpPr/>
          <p:nvPr/>
        </p:nvSpPr>
        <p:spPr>
          <a:xfrm flipH="false" flipV="false" rot="0">
            <a:off x="3699736" y="6393762"/>
            <a:ext cx="208325" cy="208325"/>
          </a:xfrm>
          <a:custGeom>
            <a:avLst/>
            <a:gdLst/>
            <a:ahLst/>
            <a:cxnLst/>
            <a:rect r="r" b="b" t="t" l="l"/>
            <a:pathLst>
              <a:path h="208325" w="208325">
                <a:moveTo>
                  <a:pt x="0" y="0"/>
                </a:moveTo>
                <a:lnTo>
                  <a:pt x="208325" y="0"/>
                </a:lnTo>
                <a:lnTo>
                  <a:pt x="208325" y="208325"/>
                </a:lnTo>
                <a:lnTo>
                  <a:pt x="0" y="208325"/>
                </a:lnTo>
                <a:lnTo>
                  <a:pt x="0" y="0"/>
                </a:lnTo>
                <a:close/>
              </a:path>
            </a:pathLst>
          </a:custGeom>
          <a:blipFill>
            <a:blip r:embed="rId37">
              <a:extLst>
                <a:ext uri="{96DAC541-7B7A-43D3-8B79-37D633B846F1}">
                  <asvg:svgBlip xmlns:asvg="http://schemas.microsoft.com/office/drawing/2016/SVG/main" r:embed="rId3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7" id="127"/>
          <p:cNvSpPr/>
          <p:nvPr/>
        </p:nvSpPr>
        <p:spPr>
          <a:xfrm flipH="false" flipV="false" rot="0">
            <a:off x="14842049" y="5421188"/>
            <a:ext cx="3995134" cy="921230"/>
          </a:xfrm>
          <a:custGeom>
            <a:avLst/>
            <a:gdLst/>
            <a:ahLst/>
            <a:cxnLst/>
            <a:rect r="r" b="b" t="t" l="l"/>
            <a:pathLst>
              <a:path h="921230" w="3995134">
                <a:moveTo>
                  <a:pt x="0" y="0"/>
                </a:moveTo>
                <a:lnTo>
                  <a:pt x="3995134" y="0"/>
                </a:lnTo>
                <a:lnTo>
                  <a:pt x="3995134" y="921229"/>
                </a:lnTo>
                <a:lnTo>
                  <a:pt x="0" y="921229"/>
                </a:lnTo>
                <a:lnTo>
                  <a:pt x="0" y="0"/>
                </a:lnTo>
                <a:close/>
              </a:path>
            </a:pathLst>
          </a:custGeom>
          <a:blipFill>
            <a:blip r:embed="rId39"/>
            <a:stretch>
              <a:fillRect l="0" t="-117753" r="0" b="-71181"/>
            </a:stretch>
          </a:blipFill>
        </p:spPr>
      </p:sp>
      <p:sp>
        <p:nvSpPr>
          <p:cNvPr name="Freeform 128" id="128"/>
          <p:cNvSpPr/>
          <p:nvPr/>
        </p:nvSpPr>
        <p:spPr>
          <a:xfrm flipH="false" flipV="false" rot="0">
            <a:off x="15481518" y="3142902"/>
            <a:ext cx="2350488" cy="2146097"/>
          </a:xfrm>
          <a:custGeom>
            <a:avLst/>
            <a:gdLst/>
            <a:ahLst/>
            <a:cxnLst/>
            <a:rect r="r" b="b" t="t" l="l"/>
            <a:pathLst>
              <a:path h="2146097" w="2350488">
                <a:moveTo>
                  <a:pt x="0" y="0"/>
                </a:moveTo>
                <a:lnTo>
                  <a:pt x="2350488" y="0"/>
                </a:lnTo>
                <a:lnTo>
                  <a:pt x="2350488" y="2146097"/>
                </a:lnTo>
                <a:lnTo>
                  <a:pt x="0" y="2146097"/>
                </a:lnTo>
                <a:lnTo>
                  <a:pt x="0" y="0"/>
                </a:lnTo>
                <a:close/>
              </a:path>
            </a:pathLst>
          </a:custGeom>
          <a:blipFill>
            <a:blip r:embed="rId24"/>
            <a:stretch>
              <a:fillRect l="-443909" t="-132170" r="-115677" b="-174182"/>
            </a:stretch>
          </a:blipFill>
          <a:ln w="28575" cap="sq">
            <a:solidFill>
              <a:srgbClr val="A40263"/>
            </a:solidFill>
            <a:prstDash val="solid"/>
            <a:miter/>
          </a:ln>
        </p:spPr>
      </p:sp>
      <p:sp>
        <p:nvSpPr>
          <p:cNvPr name="Freeform 129" id="129"/>
          <p:cNvSpPr/>
          <p:nvPr/>
        </p:nvSpPr>
        <p:spPr>
          <a:xfrm flipH="false" flipV="false" rot="0">
            <a:off x="16194570" y="4043765"/>
            <a:ext cx="1004588" cy="344371"/>
          </a:xfrm>
          <a:custGeom>
            <a:avLst/>
            <a:gdLst/>
            <a:ahLst/>
            <a:cxnLst/>
            <a:rect r="r" b="b" t="t" l="l"/>
            <a:pathLst>
              <a:path h="344371" w="1004588">
                <a:moveTo>
                  <a:pt x="0" y="0"/>
                </a:moveTo>
                <a:lnTo>
                  <a:pt x="1004588" y="0"/>
                </a:lnTo>
                <a:lnTo>
                  <a:pt x="1004588" y="344371"/>
                </a:lnTo>
                <a:lnTo>
                  <a:pt x="0" y="344371"/>
                </a:lnTo>
                <a:lnTo>
                  <a:pt x="0" y="0"/>
                </a:lnTo>
                <a:close/>
              </a:path>
            </a:pathLst>
          </a:custGeom>
          <a:blipFill>
            <a:blip r:embed="rId25"/>
            <a:stretch>
              <a:fillRect l="-27644" t="-119831" r="-24358" b="-75595"/>
            </a:stretch>
          </a:blipFill>
        </p:spPr>
      </p:sp>
      <p:sp>
        <p:nvSpPr>
          <p:cNvPr name="Freeform 130" id="130"/>
          <p:cNvSpPr/>
          <p:nvPr/>
        </p:nvSpPr>
        <p:spPr>
          <a:xfrm flipH="false" flipV="false" rot="-2822006">
            <a:off x="15664862" y="5394493"/>
            <a:ext cx="233564" cy="602746"/>
          </a:xfrm>
          <a:custGeom>
            <a:avLst/>
            <a:gdLst/>
            <a:ahLst/>
            <a:cxnLst/>
            <a:rect r="r" b="b" t="t" l="l"/>
            <a:pathLst>
              <a:path h="602746" w="233564">
                <a:moveTo>
                  <a:pt x="0" y="0"/>
                </a:moveTo>
                <a:lnTo>
                  <a:pt x="233564" y="0"/>
                </a:lnTo>
                <a:lnTo>
                  <a:pt x="233564" y="602746"/>
                </a:lnTo>
                <a:lnTo>
                  <a:pt x="0" y="602746"/>
                </a:lnTo>
                <a:lnTo>
                  <a:pt x="0" y="0"/>
                </a:lnTo>
                <a:close/>
              </a:path>
            </a:pathLst>
          </a:custGeom>
          <a:blipFill>
            <a:blip r:embed="rId40">
              <a:extLst>
                <a:ext uri="{96DAC541-7B7A-43D3-8B79-37D633B846F1}">
                  <asvg:svgBlip xmlns:asvg="http://schemas.microsoft.com/office/drawing/2016/SVG/main" r:embed="rId4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1" id="131"/>
          <p:cNvSpPr txBox="true"/>
          <p:nvPr/>
        </p:nvSpPr>
        <p:spPr>
          <a:xfrm rot="0">
            <a:off x="718498" y="1776782"/>
            <a:ext cx="2896644" cy="261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70"/>
              </a:lnSpc>
            </a:pPr>
            <a:r>
              <a:rPr lang="en-US" b="true" sz="1550">
                <a:solidFill>
                  <a:srgbClr val="F7F7F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Hiệu ứng • TIÊU THẬT ĐI</a:t>
            </a:r>
          </a:p>
        </p:txBody>
      </p:sp>
      <p:sp>
        <p:nvSpPr>
          <p:cNvPr name="TextBox 132" id="132"/>
          <p:cNvSpPr txBox="true"/>
          <p:nvPr/>
        </p:nvSpPr>
        <p:spPr>
          <a:xfrm rot="0">
            <a:off x="9179758" y="1771002"/>
            <a:ext cx="4039989" cy="4286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749"/>
              </a:lnSpc>
            </a:pPr>
            <a:r>
              <a:rPr lang="en-US" b="true" sz="2499">
                <a:solidFill>
                  <a:srgbClr val="A5006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Step 4: Result Screen</a:t>
            </a:r>
          </a:p>
        </p:txBody>
      </p:sp>
      <p:sp>
        <p:nvSpPr>
          <p:cNvPr name="TextBox 133" id="133"/>
          <p:cNvSpPr txBox="true"/>
          <p:nvPr/>
        </p:nvSpPr>
        <p:spPr>
          <a:xfrm rot="0">
            <a:off x="-270430" y="8658034"/>
            <a:ext cx="3113091" cy="4480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32"/>
              </a:lnSpc>
            </a:pPr>
            <a:r>
              <a:rPr lang="en-US" sz="3300">
                <a:solidFill>
                  <a:srgbClr val="FAF9F4"/>
                </a:solidFill>
                <a:latin typeface="Boulder"/>
                <a:ea typeface="Boulder"/>
                <a:cs typeface="Boulder"/>
                <a:sym typeface="Boulder"/>
              </a:rPr>
              <a:t>WHAT</a:t>
            </a:r>
          </a:p>
        </p:txBody>
      </p:sp>
      <p:sp>
        <p:nvSpPr>
          <p:cNvPr name="TextBox 134" id="134"/>
          <p:cNvSpPr txBox="true"/>
          <p:nvPr/>
        </p:nvSpPr>
        <p:spPr>
          <a:xfrm rot="0">
            <a:off x="12038293" y="8623231"/>
            <a:ext cx="3698532" cy="4385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32"/>
              </a:lnSpc>
            </a:pPr>
            <a:r>
              <a:rPr lang="en-US" sz="3300">
                <a:solidFill>
                  <a:srgbClr val="FAF9F4"/>
                </a:solidFill>
                <a:latin typeface="Boulder"/>
                <a:ea typeface="Boulder"/>
                <a:cs typeface="Boulder"/>
                <a:sym typeface="Boulder"/>
              </a:rPr>
              <a:t>WHEN + WHERE </a:t>
            </a:r>
          </a:p>
        </p:txBody>
      </p:sp>
      <p:sp>
        <p:nvSpPr>
          <p:cNvPr name="TextBox 135" id="135"/>
          <p:cNvSpPr txBox="true"/>
          <p:nvPr/>
        </p:nvSpPr>
        <p:spPr>
          <a:xfrm rot="0">
            <a:off x="3353534" y="916812"/>
            <a:ext cx="3687101" cy="4480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32"/>
              </a:lnSpc>
            </a:pPr>
            <a:r>
              <a:rPr lang="en-US" sz="3300">
                <a:solidFill>
                  <a:srgbClr val="FAF9F4"/>
                </a:solidFill>
                <a:latin typeface="Boulder"/>
                <a:ea typeface="Boulder"/>
                <a:cs typeface="Boulder"/>
                <a:sym typeface="Boulder"/>
              </a:rPr>
              <a:t>Pre-launch</a:t>
            </a:r>
          </a:p>
        </p:txBody>
      </p:sp>
      <p:sp>
        <p:nvSpPr>
          <p:cNvPr name="TextBox 136" id="136"/>
          <p:cNvSpPr txBox="true"/>
          <p:nvPr/>
        </p:nvSpPr>
        <p:spPr>
          <a:xfrm rot="0">
            <a:off x="240443" y="916812"/>
            <a:ext cx="3113091" cy="4385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32"/>
              </a:lnSpc>
            </a:pPr>
            <a:r>
              <a:rPr lang="en-US" sz="3300">
                <a:solidFill>
                  <a:srgbClr val="FAF9F4"/>
                </a:solidFill>
                <a:latin typeface="Boulder"/>
                <a:ea typeface="Boulder"/>
                <a:cs typeface="Boulder"/>
                <a:sym typeface="Boulder"/>
              </a:rPr>
              <a:t>Phase 1</a:t>
            </a:r>
          </a:p>
        </p:txBody>
      </p:sp>
      <p:sp>
        <p:nvSpPr>
          <p:cNvPr name="TextBox 137" id="137"/>
          <p:cNvSpPr txBox="true"/>
          <p:nvPr/>
        </p:nvSpPr>
        <p:spPr>
          <a:xfrm rot="0">
            <a:off x="10475515" y="778635"/>
            <a:ext cx="3962386" cy="7005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04"/>
              </a:lnSpc>
            </a:pPr>
            <a:r>
              <a:rPr lang="en-US" sz="2600">
                <a:solidFill>
                  <a:srgbClr val="FAF9F4"/>
                </a:solidFill>
                <a:latin typeface="Boulder"/>
                <a:ea typeface="Boulder"/>
                <a:cs typeface="Boulder"/>
                <a:sym typeface="Boulder"/>
              </a:rPr>
              <a:t>ACTIVITY: </a:t>
            </a:r>
          </a:p>
          <a:p>
            <a:pPr algn="ctr">
              <a:lnSpc>
                <a:spcPts val="2704"/>
              </a:lnSpc>
            </a:pPr>
            <a:r>
              <a:rPr lang="en-US" sz="2600">
                <a:solidFill>
                  <a:srgbClr val="FAF9F4"/>
                </a:solidFill>
                <a:latin typeface="Boulder"/>
                <a:ea typeface="Boulder"/>
                <a:cs typeface="Boulder"/>
                <a:sym typeface="Boulder"/>
              </a:rPr>
              <a:t>tIKTOK GAME FILTER:</a:t>
            </a:r>
          </a:p>
        </p:txBody>
      </p:sp>
      <p:sp>
        <p:nvSpPr>
          <p:cNvPr name="TextBox 138" id="138"/>
          <p:cNvSpPr txBox="true"/>
          <p:nvPr/>
        </p:nvSpPr>
        <p:spPr>
          <a:xfrm rot="0">
            <a:off x="16336436" y="87909"/>
            <a:ext cx="1755274" cy="4618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07"/>
              </a:lnSpc>
            </a:pPr>
            <a:r>
              <a:rPr lang="en-US" b="true" sz="1599" spc="47">
                <a:solidFill>
                  <a:srgbClr val="E58FA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07</a:t>
            </a:r>
          </a:p>
          <a:p>
            <a:pPr algn="ctr">
              <a:lnSpc>
                <a:spcPts val="1807"/>
              </a:lnSpc>
            </a:pPr>
            <a:r>
              <a:rPr lang="en-US" b="true" sz="1599" spc="47">
                <a:solidFill>
                  <a:srgbClr val="E58FA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Conclusion</a:t>
            </a:r>
          </a:p>
        </p:txBody>
      </p:sp>
      <p:sp>
        <p:nvSpPr>
          <p:cNvPr name="TextBox 139" id="139"/>
          <p:cNvSpPr txBox="true"/>
          <p:nvPr/>
        </p:nvSpPr>
        <p:spPr>
          <a:xfrm rot="0">
            <a:off x="2670377" y="63523"/>
            <a:ext cx="2456319" cy="4618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08"/>
              </a:lnSpc>
            </a:pPr>
            <a:r>
              <a:rPr lang="en-US" b="true" sz="1600" spc="48">
                <a:solidFill>
                  <a:srgbClr val="E58FA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02</a:t>
            </a:r>
          </a:p>
          <a:p>
            <a:pPr algn="ctr">
              <a:lnSpc>
                <a:spcPts val="1808"/>
              </a:lnSpc>
            </a:pPr>
            <a:r>
              <a:rPr lang="en-US" b="true" sz="1600" spc="48">
                <a:solidFill>
                  <a:srgbClr val="E58FA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Category review</a:t>
            </a:r>
          </a:p>
        </p:txBody>
      </p:sp>
      <p:sp>
        <p:nvSpPr>
          <p:cNvPr name="TextBox 140" id="140"/>
          <p:cNvSpPr txBox="true"/>
          <p:nvPr/>
        </p:nvSpPr>
        <p:spPr>
          <a:xfrm rot="0">
            <a:off x="13619797" y="77368"/>
            <a:ext cx="2628944" cy="4618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07"/>
              </a:lnSpc>
            </a:pPr>
            <a:r>
              <a:rPr lang="en-US" b="true" sz="1599" spc="47">
                <a:solidFill>
                  <a:srgbClr val="E58FA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06</a:t>
            </a:r>
          </a:p>
          <a:p>
            <a:pPr algn="ctr">
              <a:lnSpc>
                <a:spcPts val="1807"/>
              </a:lnSpc>
            </a:pPr>
            <a:r>
              <a:rPr lang="en-US" b="true" sz="1599" spc="47">
                <a:solidFill>
                  <a:srgbClr val="E58FA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Metrics &amp; Evaluation</a:t>
            </a:r>
          </a:p>
        </p:txBody>
      </p:sp>
      <p:sp>
        <p:nvSpPr>
          <p:cNvPr name="TextBox 141" id="141"/>
          <p:cNvSpPr txBox="true"/>
          <p:nvPr/>
        </p:nvSpPr>
        <p:spPr>
          <a:xfrm rot="0">
            <a:off x="10427890" y="77368"/>
            <a:ext cx="2925207" cy="4627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20"/>
              </a:lnSpc>
            </a:pPr>
            <a:r>
              <a:rPr lang="en-US" b="true" sz="1699" spc="50">
                <a:solidFill>
                  <a:srgbClr val="A5006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05</a:t>
            </a:r>
          </a:p>
          <a:p>
            <a:pPr algn="ctr">
              <a:lnSpc>
                <a:spcPts val="1920"/>
              </a:lnSpc>
            </a:pPr>
            <a:r>
              <a:rPr lang="en-US" b="true" sz="1699" spc="50">
                <a:solidFill>
                  <a:srgbClr val="A5006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IMC Strategies &amp; Tactics</a:t>
            </a:r>
          </a:p>
        </p:txBody>
      </p:sp>
      <p:sp>
        <p:nvSpPr>
          <p:cNvPr name="TextBox 142" id="142"/>
          <p:cNvSpPr txBox="true"/>
          <p:nvPr/>
        </p:nvSpPr>
        <p:spPr>
          <a:xfrm rot="0">
            <a:off x="884815" y="96542"/>
            <a:ext cx="1847844" cy="4149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48"/>
              </a:lnSpc>
            </a:pPr>
            <a:r>
              <a:rPr lang="en-US" b="true" sz="1600" spc="48">
                <a:solidFill>
                  <a:srgbClr val="E58FA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01 </a:t>
            </a:r>
          </a:p>
          <a:p>
            <a:pPr algn="ctr">
              <a:lnSpc>
                <a:spcPts val="1808"/>
              </a:lnSpc>
            </a:pPr>
            <a:r>
              <a:rPr lang="en-US" b="true" sz="1600" spc="48">
                <a:solidFill>
                  <a:srgbClr val="E58FA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Introduction</a:t>
            </a:r>
          </a:p>
        </p:txBody>
      </p:sp>
      <p:sp>
        <p:nvSpPr>
          <p:cNvPr name="TextBox 143" id="143"/>
          <p:cNvSpPr txBox="true"/>
          <p:nvPr/>
        </p:nvSpPr>
        <p:spPr>
          <a:xfrm rot="0">
            <a:off x="4848960" y="75590"/>
            <a:ext cx="2511433" cy="4618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07"/>
              </a:lnSpc>
            </a:pPr>
            <a:r>
              <a:rPr lang="en-US" b="true" sz="1599" spc="47">
                <a:solidFill>
                  <a:srgbClr val="E58FA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03</a:t>
            </a:r>
          </a:p>
          <a:p>
            <a:pPr algn="ctr">
              <a:lnSpc>
                <a:spcPts val="1807"/>
              </a:lnSpc>
            </a:pPr>
            <a:r>
              <a:rPr lang="en-US" b="true" sz="1599" spc="47">
                <a:solidFill>
                  <a:srgbClr val="E58FA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Customer Insight</a:t>
            </a:r>
          </a:p>
        </p:txBody>
      </p:sp>
      <p:sp>
        <p:nvSpPr>
          <p:cNvPr name="TextBox 144" id="144"/>
          <p:cNvSpPr txBox="true"/>
          <p:nvPr/>
        </p:nvSpPr>
        <p:spPr>
          <a:xfrm rot="0">
            <a:off x="7331779" y="77492"/>
            <a:ext cx="2871069" cy="4618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07"/>
              </a:lnSpc>
            </a:pPr>
            <a:r>
              <a:rPr lang="en-US" b="true" sz="1599" spc="47">
                <a:solidFill>
                  <a:srgbClr val="E58FA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04</a:t>
            </a:r>
          </a:p>
          <a:p>
            <a:pPr algn="ctr">
              <a:lnSpc>
                <a:spcPts val="1807"/>
              </a:lnSpc>
            </a:pPr>
            <a:r>
              <a:rPr lang="en-US" b="true" sz="1599" spc="47">
                <a:solidFill>
                  <a:srgbClr val="E58FA5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Big Idea &amp; Key Message</a:t>
            </a:r>
          </a:p>
        </p:txBody>
      </p:sp>
      <p:sp>
        <p:nvSpPr>
          <p:cNvPr name="TextBox 145" id="145"/>
          <p:cNvSpPr txBox="true"/>
          <p:nvPr/>
        </p:nvSpPr>
        <p:spPr>
          <a:xfrm rot="0">
            <a:off x="360368" y="9077516"/>
            <a:ext cx="11033305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249"/>
              </a:lnSpc>
            </a:pPr>
            <a:r>
              <a:rPr lang="en-US" sz="1499">
                <a:solidFill>
                  <a:srgbClr val="A50064"/>
                </a:solidFill>
                <a:latin typeface="Montserrat"/>
                <a:ea typeface="Montserrat"/>
                <a:cs typeface="Montserrat"/>
                <a:sym typeface="Montserrat"/>
              </a:rPr>
              <a:t>A TikTok inter</a:t>
            </a:r>
            <a:r>
              <a:rPr lang="en-US" sz="1499">
                <a:solidFill>
                  <a:srgbClr val="A50064"/>
                </a:solidFill>
                <a:latin typeface="Montserrat"/>
                <a:ea typeface="Montserrat"/>
                <a:cs typeface="Montserrat"/>
                <a:sym typeface="Montserrat"/>
              </a:rPr>
              <a:t>active gam</a:t>
            </a:r>
            <a:r>
              <a:rPr lang="en-US" sz="1499">
                <a:solidFill>
                  <a:srgbClr val="A50064"/>
                </a:solidFill>
                <a:latin typeface="Montserrat"/>
                <a:ea typeface="Montserrat"/>
                <a:cs typeface="Montserrat"/>
                <a:sym typeface="Montserrat"/>
              </a:rPr>
              <a:t>e</a:t>
            </a:r>
            <a:r>
              <a:rPr lang="en-US" sz="1499">
                <a:solidFill>
                  <a:srgbClr val="A50064"/>
                </a:solidFill>
                <a:latin typeface="Montserrat"/>
                <a:ea typeface="Montserrat"/>
                <a:cs typeface="Montserrat"/>
                <a:sym typeface="Montserrat"/>
              </a:rPr>
              <a:t> f</a:t>
            </a:r>
            <a:r>
              <a:rPr lang="en-US" sz="1499">
                <a:solidFill>
                  <a:srgbClr val="A50064"/>
                </a:solidFill>
                <a:latin typeface="Montserrat"/>
                <a:ea typeface="Montserrat"/>
                <a:cs typeface="Montserrat"/>
                <a:sym typeface="Montserrat"/>
              </a:rPr>
              <a:t>i</a:t>
            </a:r>
            <a:r>
              <a:rPr lang="en-US" sz="1499">
                <a:solidFill>
                  <a:srgbClr val="A50064"/>
                </a:solidFill>
                <a:latin typeface="Montserrat"/>
                <a:ea typeface="Montserrat"/>
                <a:cs typeface="Montserrat"/>
                <a:sym typeface="Montserrat"/>
              </a:rPr>
              <a:t>lt</a:t>
            </a:r>
            <a:r>
              <a:rPr lang="en-US" sz="1499">
                <a:solidFill>
                  <a:srgbClr val="A50064"/>
                </a:solidFill>
                <a:latin typeface="Montserrat"/>
                <a:ea typeface="Montserrat"/>
                <a:cs typeface="Montserrat"/>
                <a:sym typeface="Montserrat"/>
              </a:rPr>
              <a:t>e</a:t>
            </a:r>
            <a:r>
              <a:rPr lang="en-US" sz="1499">
                <a:solidFill>
                  <a:srgbClr val="A50064"/>
                </a:solidFill>
                <a:latin typeface="Montserrat"/>
                <a:ea typeface="Montserrat"/>
                <a:cs typeface="Montserrat"/>
                <a:sym typeface="Montserrat"/>
              </a:rPr>
              <a:t>r</a:t>
            </a:r>
            <a:r>
              <a:rPr lang="en-US" sz="1499">
                <a:solidFill>
                  <a:srgbClr val="A50064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499">
                <a:solidFill>
                  <a:srgbClr val="A50064"/>
                </a:solidFill>
                <a:latin typeface="Montserrat"/>
                <a:ea typeface="Montserrat"/>
                <a:cs typeface="Montserrat"/>
                <a:sym typeface="Montserrat"/>
              </a:rPr>
              <a:t>that challenges users to spend a fixed budget of 2,000,000 VND to buy 5 items out of 20 Tet-related items within 10 seconds, simulating real-life Tet spending pressure in a fun, low-effort way.</a:t>
            </a:r>
          </a:p>
          <a:p>
            <a:pPr algn="just">
              <a:lnSpc>
                <a:spcPts val="2249"/>
              </a:lnSpc>
            </a:pPr>
            <a:r>
              <a:rPr lang="en-US" b="true" sz="1499">
                <a:solidFill>
                  <a:srgbClr val="A5006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Core Role: </a:t>
            </a:r>
            <a:r>
              <a:rPr lang="en-US" sz="1499">
                <a:solidFill>
                  <a:srgbClr val="A50064"/>
                </a:solidFill>
                <a:latin typeface="Montserrat"/>
                <a:ea typeface="Montserrat"/>
                <a:cs typeface="Montserrat"/>
                <a:sym typeface="Montserrat"/>
              </a:rPr>
              <a:t>Turn impulsive Tet spending into a moment</a:t>
            </a:r>
            <a:r>
              <a:rPr lang="en-US" sz="1499">
                <a:solidFill>
                  <a:srgbClr val="A50064"/>
                </a:solidFill>
                <a:latin typeface="Montserrat"/>
                <a:ea typeface="Montserrat"/>
                <a:cs typeface="Montserrat"/>
                <a:sym typeface="Montserrat"/>
              </a:rPr>
              <a:t> of financial self-awareness.</a:t>
            </a:r>
          </a:p>
          <a:p>
            <a:pPr algn="just">
              <a:lnSpc>
                <a:spcPts val="2249"/>
              </a:lnSpc>
            </a:pPr>
          </a:p>
        </p:txBody>
      </p:sp>
      <p:sp>
        <p:nvSpPr>
          <p:cNvPr name="TextBox 146" id="146"/>
          <p:cNvSpPr txBox="true"/>
          <p:nvPr/>
        </p:nvSpPr>
        <p:spPr>
          <a:xfrm rot="0">
            <a:off x="15403538" y="6436506"/>
            <a:ext cx="2500442" cy="9029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949"/>
              </a:lnSpc>
            </a:pPr>
            <a:r>
              <a:rPr lang="en-US" sz="1299" b="true">
                <a:solidFill>
                  <a:srgbClr val="A5006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Step 5: Action </a:t>
            </a:r>
          </a:p>
          <a:p>
            <a:pPr algn="just">
              <a:lnSpc>
                <a:spcPts val="1949"/>
              </a:lnSpc>
            </a:pPr>
            <a:r>
              <a:rPr lang="en-US" sz="1299">
                <a:solidFill>
                  <a:srgbClr val="A50064"/>
                </a:solidFill>
                <a:latin typeface="Montserrat"/>
                <a:ea typeface="Montserrat"/>
                <a:cs typeface="Montserrat"/>
                <a:sym typeface="Montserrat"/>
              </a:rPr>
              <a:t>Scan the </a:t>
            </a:r>
            <a:r>
              <a:rPr lang="en-US" b="true" sz="1299">
                <a:solidFill>
                  <a:srgbClr val="A5006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Bus QR</a:t>
            </a:r>
            <a:r>
              <a:rPr lang="en-US" sz="1299">
                <a:solidFill>
                  <a:srgbClr val="A50064"/>
                </a:solidFill>
                <a:latin typeface="Montserrat"/>
                <a:ea typeface="Montserrat"/>
                <a:cs typeface="Montserrat"/>
                <a:sym typeface="Montserrat"/>
              </a:rPr>
              <a:t> to continue your journey!</a:t>
            </a:r>
          </a:p>
          <a:p>
            <a:pPr algn="just">
              <a:lnSpc>
                <a:spcPts val="1949"/>
              </a:lnSpc>
            </a:pPr>
          </a:p>
        </p:txBody>
      </p:sp>
      <p:sp>
        <p:nvSpPr>
          <p:cNvPr name="TextBox 147" id="147"/>
          <p:cNvSpPr txBox="true"/>
          <p:nvPr/>
        </p:nvSpPr>
        <p:spPr>
          <a:xfrm rot="0">
            <a:off x="12174045" y="9080813"/>
            <a:ext cx="5237164" cy="353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939"/>
              </a:lnSpc>
            </a:pPr>
            <a:r>
              <a:rPr lang="en-US" sz="2099" b="true">
                <a:solidFill>
                  <a:srgbClr val="A5006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19/1-24/1</a:t>
            </a:r>
          </a:p>
        </p:txBody>
      </p:sp>
      <p:sp>
        <p:nvSpPr>
          <p:cNvPr name="TextBox 148" id="148"/>
          <p:cNvSpPr txBox="true"/>
          <p:nvPr/>
        </p:nvSpPr>
        <p:spPr>
          <a:xfrm rot="0">
            <a:off x="3717933" y="1727139"/>
            <a:ext cx="2475049" cy="1000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099"/>
              </a:lnSpc>
            </a:pPr>
            <a:r>
              <a:rPr lang="en-US" b="true" sz="1399">
                <a:solidFill>
                  <a:srgbClr val="A5006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Step 3: Game Play</a:t>
            </a:r>
          </a:p>
          <a:p>
            <a:pPr algn="r">
              <a:lnSpc>
                <a:spcPts val="2099"/>
              </a:lnSpc>
            </a:pPr>
            <a:r>
              <a:rPr lang="en-US" sz="1399">
                <a:solidFill>
                  <a:srgbClr val="A50064"/>
                </a:solidFill>
                <a:latin typeface="Montserrat"/>
                <a:ea typeface="Montserrat"/>
                <a:cs typeface="Montserrat"/>
                <a:sym typeface="Montserrat"/>
              </a:rPr>
              <a:t>Pick 5 out of 20 Tết items</a:t>
            </a:r>
          </a:p>
          <a:p>
            <a:pPr algn="r">
              <a:lnSpc>
                <a:spcPts val="2099"/>
              </a:lnSpc>
            </a:pPr>
            <a:r>
              <a:rPr lang="en-US" sz="1399">
                <a:solidFill>
                  <a:srgbClr val="A50064"/>
                </a:solidFill>
                <a:latin typeface="Montserrat"/>
                <a:ea typeface="Montserrat"/>
                <a:cs typeface="Montserrat"/>
                <a:sym typeface="Montserrat"/>
              </a:rPr>
              <a:t>Within a 2M VND </a:t>
            </a:r>
          </a:p>
          <a:p>
            <a:pPr algn="r">
              <a:lnSpc>
                <a:spcPts val="2099"/>
              </a:lnSpc>
            </a:pPr>
            <a:r>
              <a:rPr lang="en-US" sz="1399">
                <a:solidFill>
                  <a:srgbClr val="A50064"/>
                </a:solidFill>
                <a:latin typeface="Montserrat"/>
                <a:ea typeface="Montserrat"/>
                <a:cs typeface="Montserrat"/>
                <a:sym typeface="Montserrat"/>
              </a:rPr>
              <a:t>In 10 seconds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DAG-qBNWBto</dc:identifier>
  <dcterms:modified xsi:type="dcterms:W3CDTF">2011-08-01T06:04:30Z</dcterms:modified>
  <cp:revision>1</cp:revision>
  <dc:title>Pitching DMC</dc:title>
</cp:coreProperties>
</file>